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9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13.xml" ContentType="application/vnd.openxmlformats-officedocument.presentationml.notesSlide+xml"/>
  <Override PartName="/ppt/tags/tag32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672" r:id="rId2"/>
  </p:sldMasterIdLst>
  <p:notesMasterIdLst>
    <p:notesMasterId r:id="rId26"/>
  </p:notesMasterIdLst>
  <p:sldIdLst>
    <p:sldId id="2630" r:id="rId3"/>
    <p:sldId id="2617" r:id="rId4"/>
    <p:sldId id="2631" r:id="rId5"/>
    <p:sldId id="2637" r:id="rId6"/>
    <p:sldId id="2638" r:id="rId7"/>
    <p:sldId id="2620" r:id="rId8"/>
    <p:sldId id="2621" r:id="rId9"/>
    <p:sldId id="2644" r:id="rId10"/>
    <p:sldId id="2623" r:id="rId11"/>
    <p:sldId id="2640" r:id="rId12"/>
    <p:sldId id="2635" r:id="rId13"/>
    <p:sldId id="2624" r:id="rId14"/>
    <p:sldId id="2645" r:id="rId15"/>
    <p:sldId id="2626" r:id="rId16"/>
    <p:sldId id="2627" r:id="rId17"/>
    <p:sldId id="2629" r:id="rId18"/>
    <p:sldId id="2625" r:id="rId19"/>
    <p:sldId id="2646" r:id="rId20"/>
    <p:sldId id="2619" r:id="rId21"/>
    <p:sldId id="2622" r:id="rId22"/>
    <p:sldId id="2636" r:id="rId23"/>
    <p:sldId id="2641" r:id="rId24"/>
    <p:sldId id="2642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4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9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92C0"/>
    <a:srgbClr val="48A2A0"/>
    <a:srgbClr val="436B9B"/>
    <a:srgbClr val="FF6F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3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60" y="48"/>
      </p:cViewPr>
      <p:guideLst>
        <p:guide orient="horz" pos="2364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87" d="100"/>
          <a:sy n="87" d="100"/>
        </p:scale>
        <p:origin x="3582" y="84"/>
      </p:cViewPr>
      <p:guideLst>
        <p:guide orient="horz" pos="2898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gs" Target="tags/tag1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2.jpe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10804-FE04-47AA-8C0E-F2613B59AD83}" type="datetimeFigureOut">
              <a:rPr lang="zh-CN" altLang="en-US" smtClean="0"/>
              <a:t>2025/4/9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CBF47-3ED1-41B6-A9DB-D47E6373B24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636C6F-BA5D-4CEF-9FF4-D93BDBED10AA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B31000-9408-426B-B873-D4C066E48AF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615933" y="6374445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2025/4/9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2025/4/9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mc:AlternateContent xmlns:mc="http://schemas.openxmlformats.org/markup-compatibility/2006" xmlns:p14="http://schemas.microsoft.com/office/powerpoint/2010/main">
    <mc:Choice Requires="p14">
      <p:transition spd="slow" p14:dur="1400" advClick="0" advTm="2000">
        <p:blinds/>
      </p:transition>
    </mc:Choice>
    <mc:Fallback xmlns="">
      <p:transition spd="slow" advClick="0" advTm="2000">
        <p:blinds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tags" Target="../tags/tag17.xml"/><Relationship Id="rId18" Type="http://schemas.openxmlformats.org/officeDocument/2006/relationships/tags" Target="../tags/tag22.xml"/><Relationship Id="rId26" Type="http://schemas.openxmlformats.org/officeDocument/2006/relationships/notesSlide" Target="../notesSlides/notesSlide7.xml"/><Relationship Id="rId3" Type="http://schemas.openxmlformats.org/officeDocument/2006/relationships/tags" Target="../tags/tag7.xml"/><Relationship Id="rId21" Type="http://schemas.openxmlformats.org/officeDocument/2006/relationships/tags" Target="../tags/tag25.xml"/><Relationship Id="rId7" Type="http://schemas.openxmlformats.org/officeDocument/2006/relationships/tags" Target="../tags/tag11.xml"/><Relationship Id="rId12" Type="http://schemas.openxmlformats.org/officeDocument/2006/relationships/tags" Target="../tags/tag16.xml"/><Relationship Id="rId17" Type="http://schemas.openxmlformats.org/officeDocument/2006/relationships/tags" Target="../tags/tag21.xml"/><Relationship Id="rId25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6" Type="http://schemas.openxmlformats.org/officeDocument/2006/relationships/tags" Target="../tags/tag20.xml"/><Relationship Id="rId20" Type="http://schemas.openxmlformats.org/officeDocument/2006/relationships/tags" Target="../tags/tag24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tags" Target="../tags/tag15.xml"/><Relationship Id="rId24" Type="http://schemas.openxmlformats.org/officeDocument/2006/relationships/tags" Target="../tags/tag28.xml"/><Relationship Id="rId5" Type="http://schemas.openxmlformats.org/officeDocument/2006/relationships/tags" Target="../tags/tag9.xml"/><Relationship Id="rId15" Type="http://schemas.openxmlformats.org/officeDocument/2006/relationships/tags" Target="../tags/tag19.xml"/><Relationship Id="rId23" Type="http://schemas.openxmlformats.org/officeDocument/2006/relationships/tags" Target="../tags/tag27.xml"/><Relationship Id="rId10" Type="http://schemas.openxmlformats.org/officeDocument/2006/relationships/tags" Target="../tags/tag14.xml"/><Relationship Id="rId19" Type="http://schemas.openxmlformats.org/officeDocument/2006/relationships/tags" Target="../tags/tag23.xml"/><Relationship Id="rId4" Type="http://schemas.openxmlformats.org/officeDocument/2006/relationships/tags" Target="../tags/tag8.xml"/><Relationship Id="rId9" Type="http://schemas.openxmlformats.org/officeDocument/2006/relationships/tags" Target="../tags/tag13.xml"/><Relationship Id="rId14" Type="http://schemas.openxmlformats.org/officeDocument/2006/relationships/tags" Target="../tags/tag18.xml"/><Relationship Id="rId22" Type="http://schemas.openxmlformats.org/officeDocument/2006/relationships/tags" Target="../tags/tag26.xml"/><Relationship Id="rId27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7.png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10" name="组合 9"/>
          <p:cNvGrpSpPr/>
          <p:nvPr/>
        </p:nvGrpSpPr>
        <p:grpSpPr>
          <a:xfrm rot="10800000">
            <a:off x="-885900" y="3867109"/>
            <a:ext cx="3185286" cy="3512032"/>
            <a:chOff x="9664473" y="816338"/>
            <a:chExt cx="3185286" cy="3512032"/>
          </a:xfrm>
        </p:grpSpPr>
        <p:sp>
          <p:nvSpPr>
            <p:cNvPr id="28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9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26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7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0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" name="îṣ1ïḍe"/>
          <p:cNvSpPr>
            <a:spLocks noGrp="1"/>
          </p:cNvSpPr>
          <p:nvPr>
            <p:ph type="ctrTitle" idx="4294967295"/>
          </p:nvPr>
        </p:nvSpPr>
        <p:spPr>
          <a:xfrm>
            <a:off x="2003902" y="2981803"/>
            <a:ext cx="7825898" cy="11130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r"/>
            <a:r>
              <a:rPr lang="zh-CN" altLang="en-US" sz="5600" b="1" spc="-150">
                <a:solidFill>
                  <a:srgbClr val="436B9B"/>
                </a:solidFill>
                <a:latin typeface="+mn-lt"/>
                <a:ea typeface="+mn-ea"/>
                <a:cs typeface="+mn-ea"/>
                <a:sym typeface="+mn-lt"/>
              </a:rPr>
              <a:t>标</a:t>
            </a:r>
            <a:r>
              <a:rPr lang="en-US" altLang="zh-CN" sz="5600" spc="-15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5600" b="1" spc="-15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题</a:t>
            </a:r>
            <a:endParaRPr lang="zh-CN" altLang="en-US" sz="5600" spc="-1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14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iṡḷîďê"/>
          <p:cNvSpPr txBox="1"/>
          <p:nvPr/>
        </p:nvSpPr>
        <p:spPr>
          <a:xfrm>
            <a:off x="2600325" y="2283342"/>
            <a:ext cx="7181850" cy="75565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sz="3600" b="0" dirty="0">
                <a:solidFill>
                  <a:srgbClr val="48A2A0"/>
                </a:solidFill>
                <a:latin typeface="+mn-lt"/>
                <a:ea typeface="+mn-ea"/>
                <a:cs typeface="+mn-ea"/>
                <a:sym typeface="+mn-lt"/>
              </a:rPr>
              <a:t>副</a:t>
            </a:r>
            <a:r>
              <a:rPr lang="zh-CN" altLang="en-US" sz="3600" spc="-150" dirty="0">
                <a:solidFill>
                  <a:srgbClr val="436B9B"/>
                </a:solidFill>
                <a:latin typeface="+mn-lt"/>
                <a:ea typeface="+mn-ea"/>
                <a:cs typeface="+mn-ea"/>
                <a:sym typeface="+mn-lt"/>
              </a:rPr>
              <a:t>标</a:t>
            </a:r>
            <a:r>
              <a:rPr lang="zh-CN" sz="3600" b="0" dirty="0">
                <a:solidFill>
                  <a:srgbClr val="48A2A0"/>
                </a:solidFill>
                <a:latin typeface="+mn-lt"/>
                <a:ea typeface="+mn-ea"/>
                <a:cs typeface="+mn-ea"/>
                <a:sym typeface="+mn-lt"/>
              </a:rPr>
              <a:t>题</a:t>
            </a:r>
          </a:p>
        </p:txBody>
      </p:sp>
      <p:grpSp>
        <p:nvGrpSpPr>
          <p:cNvPr id="21" name="ïşļidè"/>
          <p:cNvGrpSpPr/>
          <p:nvPr/>
        </p:nvGrpSpPr>
        <p:grpSpPr>
          <a:xfrm>
            <a:off x="7939553" y="4672224"/>
            <a:ext cx="1922163" cy="346061"/>
            <a:chOff x="2392390" y="5921828"/>
            <a:chExt cx="1615511" cy="290853"/>
          </a:xfrm>
        </p:grpSpPr>
        <p:sp>
          <p:nvSpPr>
            <p:cNvPr id="16" name="íṥļîḍe"/>
            <p:cNvSpPr/>
            <p:nvPr/>
          </p:nvSpPr>
          <p:spPr>
            <a:xfrm>
              <a:off x="2392390" y="5921829"/>
              <a:ext cx="1252511" cy="272624"/>
            </a:xfrm>
            <a:prstGeom prst="roundRect">
              <a:avLst>
                <a:gd name="adj" fmla="val 50000"/>
              </a:avLst>
            </a:prstGeom>
            <a:solidFill>
              <a:srgbClr val="6C92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cs typeface="+mn-ea"/>
                  <a:sym typeface="+mn-lt"/>
                </a:rPr>
                <a:t>时间：日期</a:t>
              </a:r>
            </a:p>
          </p:txBody>
        </p:sp>
        <p:sp>
          <p:nvSpPr>
            <p:cNvPr id="18" name="ïšḻíḋê"/>
            <p:cNvSpPr/>
            <p:nvPr/>
          </p:nvSpPr>
          <p:spPr>
            <a:xfrm>
              <a:off x="3717048" y="5921828"/>
              <a:ext cx="290853" cy="290853"/>
            </a:xfrm>
            <a:prstGeom prst="ellipse">
              <a:avLst/>
            </a:prstGeom>
            <a:solidFill>
              <a:srgbClr val="48A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cs typeface="+mn-ea"/>
                <a:sym typeface="+mn-lt"/>
              </a:endParaRPr>
            </a:p>
          </p:txBody>
        </p:sp>
      </p:grpSp>
      <p:grpSp>
        <p:nvGrpSpPr>
          <p:cNvPr id="3" name="ïşļidè">
            <a:extLst>
              <a:ext uri="{FF2B5EF4-FFF2-40B4-BE49-F238E27FC236}">
                <a16:creationId xmlns:a16="http://schemas.microsoft.com/office/drawing/2014/main" id="{6AD95A3F-860E-F2BA-A2D4-35D28DCDD293}"/>
              </a:ext>
            </a:extLst>
          </p:cNvPr>
          <p:cNvGrpSpPr/>
          <p:nvPr/>
        </p:nvGrpSpPr>
        <p:grpSpPr>
          <a:xfrm>
            <a:off x="3432754" y="4671882"/>
            <a:ext cx="2268536" cy="346733"/>
            <a:chOff x="2101275" y="5921263"/>
            <a:chExt cx="1906626" cy="291418"/>
          </a:xfrm>
        </p:grpSpPr>
        <p:sp>
          <p:nvSpPr>
            <p:cNvPr id="4" name="íṥļîḍe">
              <a:extLst>
                <a:ext uri="{FF2B5EF4-FFF2-40B4-BE49-F238E27FC236}">
                  <a16:creationId xmlns:a16="http://schemas.microsoft.com/office/drawing/2014/main" id="{1C6BD2CF-EDBB-917C-95ED-EBA93472EA7A}"/>
                </a:ext>
              </a:extLst>
            </p:cNvPr>
            <p:cNvSpPr/>
            <p:nvPr/>
          </p:nvSpPr>
          <p:spPr>
            <a:xfrm>
              <a:off x="2101275" y="5921263"/>
              <a:ext cx="1543625" cy="290853"/>
            </a:xfrm>
            <a:prstGeom prst="roundRect">
              <a:avLst>
                <a:gd name="adj" fmla="val 50000"/>
              </a:avLst>
            </a:prstGeom>
            <a:solidFill>
              <a:srgbClr val="6C92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cs typeface="+mn-ea"/>
                  <a:sym typeface="+mn-lt"/>
                </a:rPr>
                <a:t>姓名</a:t>
              </a:r>
            </a:p>
          </p:txBody>
        </p:sp>
        <p:sp>
          <p:nvSpPr>
            <p:cNvPr id="5" name="ïšḻíḋê">
              <a:extLst>
                <a:ext uri="{FF2B5EF4-FFF2-40B4-BE49-F238E27FC236}">
                  <a16:creationId xmlns:a16="http://schemas.microsoft.com/office/drawing/2014/main" id="{9A8EA50A-56A9-C8F8-CC33-341804360999}"/>
                </a:ext>
              </a:extLst>
            </p:cNvPr>
            <p:cNvSpPr/>
            <p:nvPr/>
          </p:nvSpPr>
          <p:spPr>
            <a:xfrm>
              <a:off x="3717048" y="5921828"/>
              <a:ext cx="290853" cy="290853"/>
            </a:xfrm>
            <a:prstGeom prst="ellipse">
              <a:avLst/>
            </a:prstGeom>
            <a:solidFill>
              <a:srgbClr val="48A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100"/>
                            </p:stCondLst>
                            <p:childTnLst>
                              <p:par>
                                <p:cTn id="27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  <p:bldP spid="6" grpId="0"/>
      <p:bldP spid="14" grpId="0" animBg="1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9971652" y="5455615"/>
            <a:ext cx="5513846" cy="5513846"/>
          </a:xfrm>
          <a:prstGeom prst="ellipse">
            <a:avLst/>
          </a:prstGeom>
          <a:gradFill>
            <a:gsLst>
              <a:gs pos="100000">
                <a:srgbClr val="6C92C0">
                  <a:alpha val="72000"/>
                </a:srgbClr>
              </a:gs>
              <a:gs pos="0">
                <a:schemeClr val="accent2">
                  <a:alpha val="80000"/>
                </a:schemeClr>
              </a:gs>
            </a:gsLst>
            <a:lin ang="93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2.2</a:t>
            </a:r>
          </a:p>
        </p:txBody>
      </p:sp>
      <p:grpSp>
        <p:nvGrpSpPr>
          <p:cNvPr id="24" name="组合 23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6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8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16" name="ID 8661124Freeform: Shape 3"/>
          <p:cNvSpPr/>
          <p:nvPr>
            <p:custDataLst>
              <p:tags r:id="rId1"/>
            </p:custDataLst>
          </p:nvPr>
        </p:nvSpPr>
        <p:spPr bwMode="auto">
          <a:xfrm>
            <a:off x="3820159" y="2921149"/>
            <a:ext cx="411751" cy="830385"/>
          </a:xfrm>
          <a:custGeom>
            <a:avLst/>
            <a:gdLst>
              <a:gd name="T0" fmla="*/ 88 w 104"/>
              <a:gd name="T1" fmla="*/ 0 h 210"/>
              <a:gd name="T2" fmla="*/ 0 w 104"/>
              <a:gd name="T3" fmla="*/ 208 h 210"/>
              <a:gd name="T4" fmla="*/ 20 w 104"/>
              <a:gd name="T5" fmla="*/ 210 h 210"/>
              <a:gd name="T6" fmla="*/ 104 w 104"/>
              <a:gd name="T7" fmla="*/ 13 h 210"/>
              <a:gd name="T8" fmla="*/ 88 w 104"/>
              <a:gd name="T9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" h="210">
                <a:moveTo>
                  <a:pt x="88" y="0"/>
                </a:moveTo>
                <a:cubicBezTo>
                  <a:pt x="46" y="62"/>
                  <a:pt x="16" y="133"/>
                  <a:pt x="0" y="208"/>
                </a:cubicBezTo>
                <a:cubicBezTo>
                  <a:pt x="7" y="208"/>
                  <a:pt x="14" y="209"/>
                  <a:pt x="20" y="210"/>
                </a:cubicBezTo>
                <a:cubicBezTo>
                  <a:pt x="35" y="139"/>
                  <a:pt x="64" y="72"/>
                  <a:pt x="104" y="13"/>
                </a:cubicBezTo>
                <a:cubicBezTo>
                  <a:pt x="98" y="9"/>
                  <a:pt x="93" y="5"/>
                  <a:pt x="8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5" name="D 8661124Freeform: Shape 4"/>
          <p:cNvSpPr/>
          <p:nvPr>
            <p:custDataLst>
              <p:tags r:id="rId2"/>
            </p:custDataLst>
          </p:nvPr>
        </p:nvSpPr>
        <p:spPr bwMode="auto">
          <a:xfrm>
            <a:off x="7865983" y="2921149"/>
            <a:ext cx="410083" cy="830385"/>
          </a:xfrm>
          <a:custGeom>
            <a:avLst/>
            <a:gdLst>
              <a:gd name="T0" fmla="*/ 104 w 104"/>
              <a:gd name="T1" fmla="*/ 208 h 210"/>
              <a:gd name="T2" fmla="*/ 16 w 104"/>
              <a:gd name="T3" fmla="*/ 0 h 210"/>
              <a:gd name="T4" fmla="*/ 0 w 104"/>
              <a:gd name="T5" fmla="*/ 13 h 210"/>
              <a:gd name="T6" fmla="*/ 84 w 104"/>
              <a:gd name="T7" fmla="*/ 210 h 210"/>
              <a:gd name="T8" fmla="*/ 104 w 104"/>
              <a:gd name="T9" fmla="*/ 208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4" h="210">
                <a:moveTo>
                  <a:pt x="104" y="208"/>
                </a:moveTo>
                <a:cubicBezTo>
                  <a:pt x="88" y="133"/>
                  <a:pt x="58" y="62"/>
                  <a:pt x="16" y="0"/>
                </a:cubicBezTo>
                <a:cubicBezTo>
                  <a:pt x="11" y="5"/>
                  <a:pt x="6" y="9"/>
                  <a:pt x="0" y="13"/>
                </a:cubicBezTo>
                <a:cubicBezTo>
                  <a:pt x="40" y="72"/>
                  <a:pt x="69" y="139"/>
                  <a:pt x="84" y="210"/>
                </a:cubicBezTo>
                <a:cubicBezTo>
                  <a:pt x="90" y="209"/>
                  <a:pt x="97" y="208"/>
                  <a:pt x="104" y="20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9" name="ID 8661124Freeform: Shape 5"/>
          <p:cNvSpPr/>
          <p:nvPr>
            <p:custDataLst>
              <p:tags r:id="rId3"/>
            </p:custDataLst>
          </p:nvPr>
        </p:nvSpPr>
        <p:spPr bwMode="auto">
          <a:xfrm>
            <a:off x="6484035" y="1969041"/>
            <a:ext cx="813499" cy="395183"/>
          </a:xfrm>
          <a:custGeom>
            <a:avLst/>
            <a:gdLst>
              <a:gd name="T0" fmla="*/ 194 w 206"/>
              <a:gd name="T1" fmla="*/ 100 h 100"/>
              <a:gd name="T2" fmla="*/ 206 w 206"/>
              <a:gd name="T3" fmla="*/ 84 h 100"/>
              <a:gd name="T4" fmla="*/ 1 w 206"/>
              <a:gd name="T5" fmla="*/ 0 h 100"/>
              <a:gd name="T6" fmla="*/ 1 w 206"/>
              <a:gd name="T7" fmla="*/ 1 h 100"/>
              <a:gd name="T8" fmla="*/ 0 w 206"/>
              <a:gd name="T9" fmla="*/ 20 h 100"/>
              <a:gd name="T10" fmla="*/ 194 w 206"/>
              <a:gd name="T11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6" h="100">
                <a:moveTo>
                  <a:pt x="194" y="100"/>
                </a:moveTo>
                <a:cubicBezTo>
                  <a:pt x="197" y="94"/>
                  <a:pt x="202" y="89"/>
                  <a:pt x="206" y="84"/>
                </a:cubicBezTo>
                <a:cubicBezTo>
                  <a:pt x="145" y="44"/>
                  <a:pt x="76" y="15"/>
                  <a:pt x="1" y="0"/>
                </a:cubicBezTo>
                <a:cubicBezTo>
                  <a:pt x="1" y="0"/>
                  <a:pt x="1" y="1"/>
                  <a:pt x="1" y="1"/>
                </a:cubicBezTo>
                <a:cubicBezTo>
                  <a:pt x="1" y="8"/>
                  <a:pt x="1" y="14"/>
                  <a:pt x="0" y="20"/>
                </a:cubicBezTo>
                <a:cubicBezTo>
                  <a:pt x="70" y="34"/>
                  <a:pt x="136" y="62"/>
                  <a:pt x="194" y="1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0" name="ID 8661124Freeform: Shape 6"/>
          <p:cNvSpPr/>
          <p:nvPr>
            <p:custDataLst>
              <p:tags r:id="rId4"/>
            </p:custDataLst>
          </p:nvPr>
        </p:nvSpPr>
        <p:spPr bwMode="auto">
          <a:xfrm>
            <a:off x="4795357" y="1969041"/>
            <a:ext cx="816833" cy="395183"/>
          </a:xfrm>
          <a:custGeom>
            <a:avLst/>
            <a:gdLst>
              <a:gd name="T0" fmla="*/ 205 w 207"/>
              <a:gd name="T1" fmla="*/ 1 h 100"/>
              <a:gd name="T2" fmla="*/ 205 w 207"/>
              <a:gd name="T3" fmla="*/ 0 h 100"/>
              <a:gd name="T4" fmla="*/ 0 w 207"/>
              <a:gd name="T5" fmla="*/ 84 h 100"/>
              <a:gd name="T6" fmla="*/ 13 w 207"/>
              <a:gd name="T7" fmla="*/ 100 h 100"/>
              <a:gd name="T8" fmla="*/ 207 w 207"/>
              <a:gd name="T9" fmla="*/ 20 h 100"/>
              <a:gd name="T10" fmla="*/ 205 w 207"/>
              <a:gd name="T11" fmla="*/ 1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7" h="100">
                <a:moveTo>
                  <a:pt x="205" y="1"/>
                </a:moveTo>
                <a:cubicBezTo>
                  <a:pt x="205" y="1"/>
                  <a:pt x="205" y="0"/>
                  <a:pt x="205" y="0"/>
                </a:cubicBezTo>
                <a:cubicBezTo>
                  <a:pt x="131" y="15"/>
                  <a:pt x="62" y="44"/>
                  <a:pt x="0" y="84"/>
                </a:cubicBezTo>
                <a:cubicBezTo>
                  <a:pt x="5" y="89"/>
                  <a:pt x="9" y="94"/>
                  <a:pt x="13" y="100"/>
                </a:cubicBezTo>
                <a:cubicBezTo>
                  <a:pt x="71" y="62"/>
                  <a:pt x="137" y="34"/>
                  <a:pt x="207" y="20"/>
                </a:cubicBezTo>
                <a:cubicBezTo>
                  <a:pt x="206" y="14"/>
                  <a:pt x="205" y="8"/>
                  <a:pt x="20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2" name="8661124Freeform: Shape 8"/>
          <p:cNvSpPr/>
          <p:nvPr>
            <p:custDataLst>
              <p:tags r:id="rId5"/>
            </p:custDataLst>
          </p:nvPr>
        </p:nvSpPr>
        <p:spPr bwMode="auto">
          <a:xfrm>
            <a:off x="5628861" y="1555516"/>
            <a:ext cx="836837" cy="837055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3" name="8661124Freeform: Shape 10"/>
          <p:cNvSpPr/>
          <p:nvPr>
            <p:custDataLst>
              <p:tags r:id="rId6"/>
            </p:custDataLst>
          </p:nvPr>
        </p:nvSpPr>
        <p:spPr bwMode="auto">
          <a:xfrm>
            <a:off x="5924372" y="1787860"/>
            <a:ext cx="251693" cy="360658"/>
          </a:xfrm>
          <a:custGeom>
            <a:avLst/>
            <a:gdLst>
              <a:gd name="T0" fmla="*/ 44 w 88"/>
              <a:gd name="T1" fmla="*/ 0 h 128"/>
              <a:gd name="T2" fmla="*/ 0 w 88"/>
              <a:gd name="T3" fmla="*/ 44 h 128"/>
              <a:gd name="T4" fmla="*/ 20 w 88"/>
              <a:gd name="T5" fmla="*/ 92 h 128"/>
              <a:gd name="T6" fmla="*/ 44 w 88"/>
              <a:gd name="T7" fmla="*/ 128 h 128"/>
              <a:gd name="T8" fmla="*/ 68 w 88"/>
              <a:gd name="T9" fmla="*/ 92 h 128"/>
              <a:gd name="T10" fmla="*/ 88 w 88"/>
              <a:gd name="T11" fmla="*/ 44 h 128"/>
              <a:gd name="T12" fmla="*/ 44 w 88"/>
              <a:gd name="T13" fmla="*/ 0 h 128"/>
              <a:gd name="T14" fmla="*/ 54 w 88"/>
              <a:gd name="T15" fmla="*/ 109 h 128"/>
              <a:gd name="T16" fmla="*/ 35 w 88"/>
              <a:gd name="T17" fmla="*/ 111 h 128"/>
              <a:gd name="T18" fmla="*/ 32 w 88"/>
              <a:gd name="T19" fmla="*/ 104 h 128"/>
              <a:gd name="T20" fmla="*/ 32 w 88"/>
              <a:gd name="T21" fmla="*/ 103 h 128"/>
              <a:gd name="T22" fmla="*/ 57 w 88"/>
              <a:gd name="T23" fmla="*/ 100 h 128"/>
              <a:gd name="T24" fmla="*/ 56 w 88"/>
              <a:gd name="T25" fmla="*/ 104 h 128"/>
              <a:gd name="T26" fmla="*/ 54 w 88"/>
              <a:gd name="T27" fmla="*/ 109 h 128"/>
              <a:gd name="T28" fmla="*/ 31 w 88"/>
              <a:gd name="T29" fmla="*/ 100 h 128"/>
              <a:gd name="T30" fmla="*/ 28 w 88"/>
              <a:gd name="T31" fmla="*/ 92 h 128"/>
              <a:gd name="T32" fmla="*/ 60 w 88"/>
              <a:gd name="T33" fmla="*/ 92 h 128"/>
              <a:gd name="T34" fmla="*/ 58 w 88"/>
              <a:gd name="T35" fmla="*/ 96 h 128"/>
              <a:gd name="T36" fmla="*/ 31 w 88"/>
              <a:gd name="T37" fmla="*/ 100 h 128"/>
              <a:gd name="T38" fmla="*/ 44 w 88"/>
              <a:gd name="T39" fmla="*/ 120 h 128"/>
              <a:gd name="T40" fmla="*/ 36 w 88"/>
              <a:gd name="T41" fmla="*/ 115 h 128"/>
              <a:gd name="T42" fmla="*/ 53 w 88"/>
              <a:gd name="T43" fmla="*/ 113 h 128"/>
              <a:gd name="T44" fmla="*/ 44 w 88"/>
              <a:gd name="T45" fmla="*/ 120 h 128"/>
              <a:gd name="T46" fmla="*/ 63 w 88"/>
              <a:gd name="T47" fmla="*/ 84 h 128"/>
              <a:gd name="T48" fmla="*/ 25 w 88"/>
              <a:gd name="T49" fmla="*/ 84 h 128"/>
              <a:gd name="T50" fmla="*/ 19 w 88"/>
              <a:gd name="T51" fmla="*/ 71 h 128"/>
              <a:gd name="T52" fmla="*/ 8 w 88"/>
              <a:gd name="T53" fmla="*/ 44 h 128"/>
              <a:gd name="T54" fmla="*/ 44 w 88"/>
              <a:gd name="T55" fmla="*/ 8 h 128"/>
              <a:gd name="T56" fmla="*/ 80 w 88"/>
              <a:gd name="T57" fmla="*/ 44 h 128"/>
              <a:gd name="T58" fmla="*/ 69 w 88"/>
              <a:gd name="T59" fmla="*/ 71 h 128"/>
              <a:gd name="T60" fmla="*/ 63 w 88"/>
              <a:gd name="T61" fmla="*/ 84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8" h="128">
                <a:moveTo>
                  <a:pt x="44" y="0"/>
                </a:moveTo>
                <a:cubicBezTo>
                  <a:pt x="20" y="0"/>
                  <a:pt x="0" y="20"/>
                  <a:pt x="0" y="44"/>
                </a:cubicBezTo>
                <a:cubicBezTo>
                  <a:pt x="0" y="60"/>
                  <a:pt x="15" y="77"/>
                  <a:pt x="20" y="92"/>
                </a:cubicBezTo>
                <a:cubicBezTo>
                  <a:pt x="28" y="115"/>
                  <a:pt x="27" y="128"/>
                  <a:pt x="44" y="128"/>
                </a:cubicBezTo>
                <a:cubicBezTo>
                  <a:pt x="61" y="128"/>
                  <a:pt x="60" y="115"/>
                  <a:pt x="68" y="92"/>
                </a:cubicBezTo>
                <a:cubicBezTo>
                  <a:pt x="73" y="77"/>
                  <a:pt x="88" y="60"/>
                  <a:pt x="88" y="44"/>
                </a:cubicBezTo>
                <a:cubicBezTo>
                  <a:pt x="88" y="20"/>
                  <a:pt x="68" y="0"/>
                  <a:pt x="44" y="0"/>
                </a:cubicBezTo>
                <a:close/>
                <a:moveTo>
                  <a:pt x="54" y="109"/>
                </a:moveTo>
                <a:cubicBezTo>
                  <a:pt x="35" y="111"/>
                  <a:pt x="35" y="111"/>
                  <a:pt x="35" y="111"/>
                </a:cubicBezTo>
                <a:cubicBezTo>
                  <a:pt x="34" y="109"/>
                  <a:pt x="33" y="107"/>
                  <a:pt x="32" y="104"/>
                </a:cubicBezTo>
                <a:cubicBezTo>
                  <a:pt x="32" y="104"/>
                  <a:pt x="32" y="104"/>
                  <a:pt x="32" y="103"/>
                </a:cubicBezTo>
                <a:cubicBezTo>
                  <a:pt x="57" y="100"/>
                  <a:pt x="57" y="100"/>
                  <a:pt x="57" y="100"/>
                </a:cubicBezTo>
                <a:cubicBezTo>
                  <a:pt x="57" y="102"/>
                  <a:pt x="56" y="103"/>
                  <a:pt x="56" y="104"/>
                </a:cubicBezTo>
                <a:cubicBezTo>
                  <a:pt x="55" y="106"/>
                  <a:pt x="55" y="107"/>
                  <a:pt x="54" y="109"/>
                </a:cubicBezTo>
                <a:close/>
                <a:moveTo>
                  <a:pt x="31" y="100"/>
                </a:moveTo>
                <a:cubicBezTo>
                  <a:pt x="30" y="97"/>
                  <a:pt x="29" y="95"/>
                  <a:pt x="28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59" y="93"/>
                  <a:pt x="59" y="95"/>
                  <a:pt x="58" y="96"/>
                </a:cubicBezTo>
                <a:lnTo>
                  <a:pt x="31" y="100"/>
                </a:lnTo>
                <a:close/>
                <a:moveTo>
                  <a:pt x="44" y="120"/>
                </a:moveTo>
                <a:cubicBezTo>
                  <a:pt x="40" y="120"/>
                  <a:pt x="38" y="120"/>
                  <a:pt x="36" y="115"/>
                </a:cubicBezTo>
                <a:cubicBezTo>
                  <a:pt x="53" y="113"/>
                  <a:pt x="53" y="113"/>
                  <a:pt x="53" y="113"/>
                </a:cubicBezTo>
                <a:cubicBezTo>
                  <a:pt x="51" y="119"/>
                  <a:pt x="49" y="120"/>
                  <a:pt x="44" y="120"/>
                </a:cubicBezTo>
                <a:close/>
                <a:moveTo>
                  <a:pt x="63" y="84"/>
                </a:moveTo>
                <a:cubicBezTo>
                  <a:pt x="25" y="84"/>
                  <a:pt x="25" y="84"/>
                  <a:pt x="25" y="84"/>
                </a:cubicBezTo>
                <a:cubicBezTo>
                  <a:pt x="23" y="80"/>
                  <a:pt x="21" y="75"/>
                  <a:pt x="19" y="71"/>
                </a:cubicBezTo>
                <a:cubicBezTo>
                  <a:pt x="13" y="62"/>
                  <a:pt x="8" y="52"/>
                  <a:pt x="8" y="44"/>
                </a:cubicBezTo>
                <a:cubicBezTo>
                  <a:pt x="8" y="24"/>
                  <a:pt x="24" y="8"/>
                  <a:pt x="44" y="8"/>
                </a:cubicBezTo>
                <a:cubicBezTo>
                  <a:pt x="64" y="8"/>
                  <a:pt x="80" y="24"/>
                  <a:pt x="80" y="44"/>
                </a:cubicBezTo>
                <a:cubicBezTo>
                  <a:pt x="80" y="52"/>
                  <a:pt x="75" y="62"/>
                  <a:pt x="69" y="71"/>
                </a:cubicBezTo>
                <a:cubicBezTo>
                  <a:pt x="67" y="75"/>
                  <a:pt x="65" y="80"/>
                  <a:pt x="63" y="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4" name="8661124Freeform: Shape 11"/>
          <p:cNvSpPr/>
          <p:nvPr>
            <p:custDataLst>
              <p:tags r:id="rId7"/>
            </p:custDataLst>
          </p:nvPr>
        </p:nvSpPr>
        <p:spPr bwMode="auto">
          <a:xfrm>
            <a:off x="5981734" y="1844066"/>
            <a:ext cx="74922" cy="73771"/>
          </a:xfrm>
          <a:custGeom>
            <a:avLst/>
            <a:gdLst>
              <a:gd name="T0" fmla="*/ 24 w 26"/>
              <a:gd name="T1" fmla="*/ 0 h 26"/>
              <a:gd name="T2" fmla="*/ 0 w 26"/>
              <a:gd name="T3" fmla="*/ 24 h 26"/>
              <a:gd name="T4" fmla="*/ 2 w 26"/>
              <a:gd name="T5" fmla="*/ 26 h 26"/>
              <a:gd name="T6" fmla="*/ 4 w 26"/>
              <a:gd name="T7" fmla="*/ 24 h 26"/>
              <a:gd name="T8" fmla="*/ 24 w 26"/>
              <a:gd name="T9" fmla="*/ 4 h 26"/>
              <a:gd name="T10" fmla="*/ 26 w 26"/>
              <a:gd name="T11" fmla="*/ 2 h 26"/>
              <a:gd name="T12" fmla="*/ 24 w 26"/>
              <a:gd name="T13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6" h="26">
                <a:moveTo>
                  <a:pt x="24" y="0"/>
                </a:moveTo>
                <a:cubicBezTo>
                  <a:pt x="11" y="0"/>
                  <a:pt x="0" y="11"/>
                  <a:pt x="0" y="24"/>
                </a:cubicBezTo>
                <a:cubicBezTo>
                  <a:pt x="0" y="25"/>
                  <a:pt x="1" y="26"/>
                  <a:pt x="2" y="26"/>
                </a:cubicBezTo>
                <a:cubicBezTo>
                  <a:pt x="3" y="26"/>
                  <a:pt x="4" y="25"/>
                  <a:pt x="4" y="24"/>
                </a:cubicBezTo>
                <a:cubicBezTo>
                  <a:pt x="4" y="13"/>
                  <a:pt x="13" y="4"/>
                  <a:pt x="24" y="4"/>
                </a:cubicBezTo>
                <a:cubicBezTo>
                  <a:pt x="25" y="4"/>
                  <a:pt x="26" y="3"/>
                  <a:pt x="26" y="2"/>
                </a:cubicBezTo>
                <a:cubicBezTo>
                  <a:pt x="26" y="1"/>
                  <a:pt x="25" y="0"/>
                  <a:pt x="24" y="0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5" name="8661124Freeform: Shape 60"/>
          <p:cNvSpPr/>
          <p:nvPr>
            <p:custDataLst>
              <p:tags r:id="rId8"/>
            </p:custDataLst>
          </p:nvPr>
        </p:nvSpPr>
        <p:spPr bwMode="auto">
          <a:xfrm>
            <a:off x="3395073" y="3766542"/>
            <a:ext cx="836837" cy="838722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6" name="8661124Freeform: Shape 61"/>
          <p:cNvSpPr/>
          <p:nvPr>
            <p:custDataLst>
              <p:tags r:id="rId9"/>
            </p:custDataLst>
          </p:nvPr>
        </p:nvSpPr>
        <p:spPr bwMode="auto">
          <a:xfrm>
            <a:off x="3664763" y="4033771"/>
            <a:ext cx="286636" cy="286711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7" name="8661124Freeform: Shape 63"/>
          <p:cNvSpPr/>
          <p:nvPr>
            <p:custDataLst>
              <p:tags r:id="rId10"/>
            </p:custDataLst>
          </p:nvPr>
        </p:nvSpPr>
        <p:spPr bwMode="auto">
          <a:xfrm>
            <a:off x="4056874" y="2187475"/>
            <a:ext cx="836837" cy="837055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8" name="8661124Freeform: Shape 64"/>
          <p:cNvSpPr/>
          <p:nvPr>
            <p:custDataLst>
              <p:tags r:id="rId11"/>
            </p:custDataLst>
          </p:nvPr>
        </p:nvSpPr>
        <p:spPr bwMode="auto">
          <a:xfrm>
            <a:off x="4325024" y="2457696"/>
            <a:ext cx="296882" cy="29577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987" y="2580"/>
                </a:moveTo>
                <a:cubicBezTo>
                  <a:pt x="20419" y="2580"/>
                  <a:pt x="20793" y="2735"/>
                  <a:pt x="21116" y="3052"/>
                </a:cubicBezTo>
                <a:cubicBezTo>
                  <a:pt x="21438" y="3372"/>
                  <a:pt x="21599" y="3743"/>
                  <a:pt x="21599" y="4175"/>
                </a:cubicBezTo>
                <a:lnTo>
                  <a:pt x="21599" y="19987"/>
                </a:lnTo>
                <a:cubicBezTo>
                  <a:pt x="21599" y="20419"/>
                  <a:pt x="21438" y="20796"/>
                  <a:pt x="21116" y="21116"/>
                </a:cubicBezTo>
                <a:cubicBezTo>
                  <a:pt x="20793" y="21438"/>
                  <a:pt x="20419" y="21599"/>
                  <a:pt x="19987" y="21599"/>
                </a:cubicBezTo>
                <a:lnTo>
                  <a:pt x="1612" y="21599"/>
                </a:lnTo>
                <a:cubicBezTo>
                  <a:pt x="1180" y="21599"/>
                  <a:pt x="806" y="21438"/>
                  <a:pt x="483" y="21116"/>
                </a:cubicBezTo>
                <a:cubicBezTo>
                  <a:pt x="161" y="20796"/>
                  <a:pt x="0" y="20419"/>
                  <a:pt x="0" y="19987"/>
                </a:cubicBezTo>
                <a:lnTo>
                  <a:pt x="0" y="4175"/>
                </a:lnTo>
                <a:cubicBezTo>
                  <a:pt x="0" y="3743"/>
                  <a:pt x="161" y="3372"/>
                  <a:pt x="483" y="3052"/>
                </a:cubicBezTo>
                <a:cubicBezTo>
                  <a:pt x="806" y="2735"/>
                  <a:pt x="1180" y="2580"/>
                  <a:pt x="1612" y="2580"/>
                </a:cubicBezTo>
                <a:lnTo>
                  <a:pt x="2150" y="2580"/>
                </a:lnTo>
                <a:lnTo>
                  <a:pt x="2150" y="2401"/>
                </a:lnTo>
                <a:cubicBezTo>
                  <a:pt x="2150" y="2116"/>
                  <a:pt x="2196" y="1828"/>
                  <a:pt x="2288" y="1540"/>
                </a:cubicBezTo>
                <a:cubicBezTo>
                  <a:pt x="2381" y="1249"/>
                  <a:pt x="2530" y="990"/>
                  <a:pt x="2738" y="766"/>
                </a:cubicBezTo>
                <a:cubicBezTo>
                  <a:pt x="2942" y="541"/>
                  <a:pt x="3216" y="360"/>
                  <a:pt x="3555" y="213"/>
                </a:cubicBezTo>
                <a:cubicBezTo>
                  <a:pt x="3895" y="75"/>
                  <a:pt x="4310" y="0"/>
                  <a:pt x="4796" y="0"/>
                </a:cubicBezTo>
                <a:cubicBezTo>
                  <a:pt x="5283" y="0"/>
                  <a:pt x="5698" y="75"/>
                  <a:pt x="6037" y="213"/>
                </a:cubicBezTo>
                <a:cubicBezTo>
                  <a:pt x="6377" y="360"/>
                  <a:pt x="6651" y="541"/>
                  <a:pt x="6858" y="766"/>
                </a:cubicBezTo>
                <a:cubicBezTo>
                  <a:pt x="7062" y="990"/>
                  <a:pt x="7215" y="1255"/>
                  <a:pt x="7313" y="1546"/>
                </a:cubicBezTo>
                <a:cubicBezTo>
                  <a:pt x="7411" y="1840"/>
                  <a:pt x="7457" y="2125"/>
                  <a:pt x="7457" y="2401"/>
                </a:cubicBezTo>
                <a:lnTo>
                  <a:pt x="7457" y="2580"/>
                </a:lnTo>
                <a:lnTo>
                  <a:pt x="8133" y="2580"/>
                </a:lnTo>
                <a:lnTo>
                  <a:pt x="8133" y="2401"/>
                </a:lnTo>
                <a:cubicBezTo>
                  <a:pt x="8133" y="2116"/>
                  <a:pt x="8179" y="1828"/>
                  <a:pt x="8269" y="1540"/>
                </a:cubicBezTo>
                <a:cubicBezTo>
                  <a:pt x="8364" y="1249"/>
                  <a:pt x="8511" y="990"/>
                  <a:pt x="8718" y="766"/>
                </a:cubicBezTo>
                <a:cubicBezTo>
                  <a:pt x="8925" y="541"/>
                  <a:pt x="9199" y="360"/>
                  <a:pt x="9538" y="213"/>
                </a:cubicBezTo>
                <a:cubicBezTo>
                  <a:pt x="9878" y="74"/>
                  <a:pt x="10293" y="0"/>
                  <a:pt x="10779" y="0"/>
                </a:cubicBezTo>
                <a:cubicBezTo>
                  <a:pt x="11266" y="0"/>
                  <a:pt x="11678" y="74"/>
                  <a:pt x="12020" y="213"/>
                </a:cubicBezTo>
                <a:cubicBezTo>
                  <a:pt x="12360" y="360"/>
                  <a:pt x="12636" y="541"/>
                  <a:pt x="12852" y="766"/>
                </a:cubicBezTo>
                <a:cubicBezTo>
                  <a:pt x="13068" y="990"/>
                  <a:pt x="13227" y="1255"/>
                  <a:pt x="13322" y="1546"/>
                </a:cubicBezTo>
                <a:cubicBezTo>
                  <a:pt x="13417" y="1840"/>
                  <a:pt x="13469" y="2125"/>
                  <a:pt x="13469" y="2401"/>
                </a:cubicBezTo>
                <a:lnTo>
                  <a:pt x="13469" y="2580"/>
                </a:lnTo>
                <a:lnTo>
                  <a:pt x="14142" y="2580"/>
                </a:lnTo>
                <a:lnTo>
                  <a:pt x="14142" y="2401"/>
                </a:lnTo>
                <a:cubicBezTo>
                  <a:pt x="14142" y="2116"/>
                  <a:pt x="14191" y="1828"/>
                  <a:pt x="14286" y="1540"/>
                </a:cubicBezTo>
                <a:cubicBezTo>
                  <a:pt x="14384" y="1249"/>
                  <a:pt x="14534" y="990"/>
                  <a:pt x="14741" y="765"/>
                </a:cubicBezTo>
                <a:cubicBezTo>
                  <a:pt x="14948" y="541"/>
                  <a:pt x="15219" y="359"/>
                  <a:pt x="15556" y="213"/>
                </a:cubicBezTo>
                <a:cubicBezTo>
                  <a:pt x="15890" y="74"/>
                  <a:pt x="16305" y="0"/>
                  <a:pt x="16803" y="0"/>
                </a:cubicBezTo>
                <a:cubicBezTo>
                  <a:pt x="17289" y="0"/>
                  <a:pt x="17704" y="74"/>
                  <a:pt x="18044" y="213"/>
                </a:cubicBezTo>
                <a:cubicBezTo>
                  <a:pt x="18383" y="359"/>
                  <a:pt x="18657" y="541"/>
                  <a:pt x="18864" y="765"/>
                </a:cubicBezTo>
                <a:cubicBezTo>
                  <a:pt x="19069" y="990"/>
                  <a:pt x="19218" y="1255"/>
                  <a:pt x="19311" y="1546"/>
                </a:cubicBezTo>
                <a:cubicBezTo>
                  <a:pt x="19403" y="1839"/>
                  <a:pt x="19449" y="2125"/>
                  <a:pt x="19449" y="2401"/>
                </a:cubicBezTo>
                <a:lnTo>
                  <a:pt x="19449" y="2580"/>
                </a:lnTo>
                <a:lnTo>
                  <a:pt x="19987" y="2580"/>
                </a:lnTo>
                <a:close/>
                <a:moveTo>
                  <a:pt x="6066" y="7968"/>
                </a:moveTo>
                <a:lnTo>
                  <a:pt x="2179" y="7968"/>
                </a:lnTo>
                <a:lnTo>
                  <a:pt x="2179" y="11443"/>
                </a:lnTo>
                <a:lnTo>
                  <a:pt x="6066" y="11443"/>
                </a:lnTo>
                <a:lnTo>
                  <a:pt x="6066" y="7968"/>
                </a:lnTo>
                <a:close/>
                <a:moveTo>
                  <a:pt x="6066" y="11976"/>
                </a:moveTo>
                <a:lnTo>
                  <a:pt x="2179" y="11976"/>
                </a:lnTo>
                <a:lnTo>
                  <a:pt x="2179" y="15452"/>
                </a:lnTo>
                <a:lnTo>
                  <a:pt x="6066" y="15452"/>
                </a:lnTo>
                <a:lnTo>
                  <a:pt x="6066" y="11976"/>
                </a:lnTo>
                <a:close/>
                <a:moveTo>
                  <a:pt x="6066" y="15976"/>
                </a:moveTo>
                <a:lnTo>
                  <a:pt x="2179" y="15976"/>
                </a:lnTo>
                <a:lnTo>
                  <a:pt x="2179" y="19422"/>
                </a:lnTo>
                <a:lnTo>
                  <a:pt x="6066" y="19422"/>
                </a:lnTo>
                <a:lnTo>
                  <a:pt x="6066" y="15976"/>
                </a:lnTo>
                <a:close/>
                <a:moveTo>
                  <a:pt x="3754" y="5543"/>
                </a:moveTo>
                <a:cubicBezTo>
                  <a:pt x="3754" y="6067"/>
                  <a:pt x="4102" y="6323"/>
                  <a:pt x="4799" y="6323"/>
                </a:cubicBezTo>
                <a:cubicBezTo>
                  <a:pt x="5499" y="6323"/>
                  <a:pt x="5847" y="6067"/>
                  <a:pt x="5847" y="5543"/>
                </a:cubicBezTo>
                <a:lnTo>
                  <a:pt x="5847" y="2398"/>
                </a:lnTo>
                <a:cubicBezTo>
                  <a:pt x="5847" y="1877"/>
                  <a:pt x="5499" y="1612"/>
                  <a:pt x="4799" y="1612"/>
                </a:cubicBezTo>
                <a:cubicBezTo>
                  <a:pt x="4102" y="1612"/>
                  <a:pt x="3754" y="1877"/>
                  <a:pt x="3754" y="2398"/>
                </a:cubicBezTo>
                <a:lnTo>
                  <a:pt x="3754" y="5543"/>
                </a:lnTo>
                <a:close/>
                <a:moveTo>
                  <a:pt x="10535" y="7968"/>
                </a:moveTo>
                <a:lnTo>
                  <a:pt x="6607" y="7968"/>
                </a:lnTo>
                <a:lnTo>
                  <a:pt x="6607" y="11443"/>
                </a:lnTo>
                <a:lnTo>
                  <a:pt x="10535" y="11443"/>
                </a:lnTo>
                <a:lnTo>
                  <a:pt x="10535" y="7968"/>
                </a:lnTo>
                <a:close/>
                <a:moveTo>
                  <a:pt x="10535" y="11976"/>
                </a:moveTo>
                <a:lnTo>
                  <a:pt x="6607" y="11976"/>
                </a:lnTo>
                <a:lnTo>
                  <a:pt x="6607" y="15452"/>
                </a:lnTo>
                <a:lnTo>
                  <a:pt x="10535" y="15452"/>
                </a:lnTo>
                <a:lnTo>
                  <a:pt x="10535" y="11976"/>
                </a:lnTo>
                <a:close/>
                <a:moveTo>
                  <a:pt x="10535" y="15976"/>
                </a:moveTo>
                <a:lnTo>
                  <a:pt x="6607" y="15976"/>
                </a:lnTo>
                <a:lnTo>
                  <a:pt x="6607" y="19422"/>
                </a:lnTo>
                <a:lnTo>
                  <a:pt x="10535" y="19422"/>
                </a:lnTo>
                <a:lnTo>
                  <a:pt x="10535" y="15976"/>
                </a:lnTo>
                <a:close/>
                <a:moveTo>
                  <a:pt x="9774" y="5543"/>
                </a:moveTo>
                <a:cubicBezTo>
                  <a:pt x="9774" y="5825"/>
                  <a:pt x="9849" y="6027"/>
                  <a:pt x="9996" y="6145"/>
                </a:cubicBezTo>
                <a:cubicBezTo>
                  <a:pt x="10143" y="6269"/>
                  <a:pt x="10405" y="6323"/>
                  <a:pt x="10782" y="6323"/>
                </a:cubicBezTo>
                <a:cubicBezTo>
                  <a:pt x="11159" y="6323"/>
                  <a:pt x="11427" y="6263"/>
                  <a:pt x="11588" y="6139"/>
                </a:cubicBezTo>
                <a:cubicBezTo>
                  <a:pt x="11750" y="6015"/>
                  <a:pt x="11830" y="5819"/>
                  <a:pt x="11830" y="5543"/>
                </a:cubicBezTo>
                <a:lnTo>
                  <a:pt x="11830" y="2398"/>
                </a:lnTo>
                <a:cubicBezTo>
                  <a:pt x="11830" y="2128"/>
                  <a:pt x="11750" y="1932"/>
                  <a:pt x="11588" y="1802"/>
                </a:cubicBezTo>
                <a:cubicBezTo>
                  <a:pt x="11427" y="1673"/>
                  <a:pt x="11159" y="1612"/>
                  <a:pt x="10782" y="1612"/>
                </a:cubicBezTo>
                <a:cubicBezTo>
                  <a:pt x="10405" y="1612"/>
                  <a:pt x="10143" y="1679"/>
                  <a:pt x="9996" y="1814"/>
                </a:cubicBezTo>
                <a:cubicBezTo>
                  <a:pt x="9849" y="1944"/>
                  <a:pt x="9774" y="2139"/>
                  <a:pt x="9774" y="2398"/>
                </a:cubicBezTo>
                <a:lnTo>
                  <a:pt x="9774" y="5543"/>
                </a:lnTo>
                <a:close/>
                <a:moveTo>
                  <a:pt x="14986" y="7968"/>
                </a:moveTo>
                <a:lnTo>
                  <a:pt x="11073" y="7968"/>
                </a:lnTo>
                <a:lnTo>
                  <a:pt x="11073" y="11443"/>
                </a:lnTo>
                <a:lnTo>
                  <a:pt x="14986" y="11443"/>
                </a:lnTo>
                <a:lnTo>
                  <a:pt x="14986" y="7968"/>
                </a:lnTo>
                <a:close/>
                <a:moveTo>
                  <a:pt x="14986" y="11976"/>
                </a:moveTo>
                <a:lnTo>
                  <a:pt x="11073" y="11976"/>
                </a:lnTo>
                <a:lnTo>
                  <a:pt x="11073" y="15452"/>
                </a:lnTo>
                <a:lnTo>
                  <a:pt x="14986" y="15452"/>
                </a:lnTo>
                <a:lnTo>
                  <a:pt x="14986" y="11976"/>
                </a:lnTo>
                <a:close/>
                <a:moveTo>
                  <a:pt x="14986" y="15976"/>
                </a:moveTo>
                <a:lnTo>
                  <a:pt x="11073" y="15976"/>
                </a:lnTo>
                <a:lnTo>
                  <a:pt x="11073" y="19422"/>
                </a:lnTo>
                <a:lnTo>
                  <a:pt x="14986" y="19422"/>
                </a:lnTo>
                <a:lnTo>
                  <a:pt x="14986" y="15976"/>
                </a:lnTo>
                <a:close/>
                <a:moveTo>
                  <a:pt x="19423" y="7968"/>
                </a:moveTo>
                <a:lnTo>
                  <a:pt x="15521" y="7968"/>
                </a:lnTo>
                <a:lnTo>
                  <a:pt x="15521" y="11443"/>
                </a:lnTo>
                <a:lnTo>
                  <a:pt x="19423" y="11443"/>
                </a:lnTo>
                <a:lnTo>
                  <a:pt x="19423" y="7968"/>
                </a:lnTo>
                <a:close/>
                <a:moveTo>
                  <a:pt x="19423" y="11976"/>
                </a:moveTo>
                <a:lnTo>
                  <a:pt x="15521" y="11976"/>
                </a:lnTo>
                <a:lnTo>
                  <a:pt x="15521" y="15452"/>
                </a:lnTo>
                <a:lnTo>
                  <a:pt x="19423" y="15452"/>
                </a:lnTo>
                <a:lnTo>
                  <a:pt x="19423" y="11976"/>
                </a:lnTo>
                <a:close/>
                <a:moveTo>
                  <a:pt x="19423" y="15976"/>
                </a:moveTo>
                <a:lnTo>
                  <a:pt x="15521" y="15976"/>
                </a:lnTo>
                <a:lnTo>
                  <a:pt x="15521" y="19422"/>
                </a:lnTo>
                <a:lnTo>
                  <a:pt x="19423" y="19422"/>
                </a:lnTo>
                <a:lnTo>
                  <a:pt x="19423" y="15976"/>
                </a:lnTo>
                <a:close/>
                <a:moveTo>
                  <a:pt x="15758" y="5543"/>
                </a:moveTo>
                <a:cubicBezTo>
                  <a:pt x="15758" y="6067"/>
                  <a:pt x="16106" y="6323"/>
                  <a:pt x="16806" y="6323"/>
                </a:cubicBezTo>
                <a:cubicBezTo>
                  <a:pt x="17502" y="6323"/>
                  <a:pt x="17848" y="6067"/>
                  <a:pt x="17839" y="5543"/>
                </a:cubicBezTo>
                <a:lnTo>
                  <a:pt x="17839" y="2398"/>
                </a:lnTo>
                <a:cubicBezTo>
                  <a:pt x="17839" y="1877"/>
                  <a:pt x="17494" y="1612"/>
                  <a:pt x="16806" y="1612"/>
                </a:cubicBezTo>
                <a:cubicBezTo>
                  <a:pt x="16106" y="1612"/>
                  <a:pt x="15758" y="1877"/>
                  <a:pt x="15758" y="2398"/>
                </a:cubicBezTo>
                <a:lnTo>
                  <a:pt x="15758" y="55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9" name="661124Freeform: Shape 66"/>
          <p:cNvSpPr/>
          <p:nvPr>
            <p:custDataLst>
              <p:tags r:id="rId12"/>
            </p:custDataLst>
          </p:nvPr>
        </p:nvSpPr>
        <p:spPr bwMode="auto">
          <a:xfrm>
            <a:off x="7199181" y="2187475"/>
            <a:ext cx="836837" cy="837055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0" name="661124Freeform: Shape 67"/>
          <p:cNvSpPr/>
          <p:nvPr>
            <p:custDataLst>
              <p:tags r:id="rId13"/>
            </p:custDataLst>
          </p:nvPr>
        </p:nvSpPr>
        <p:spPr bwMode="auto">
          <a:xfrm>
            <a:off x="7470194" y="2468645"/>
            <a:ext cx="298016" cy="266366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1" name="61124Freeform: Shape 69"/>
          <p:cNvSpPr/>
          <p:nvPr>
            <p:custDataLst>
              <p:tags r:id="rId14"/>
            </p:custDataLst>
          </p:nvPr>
        </p:nvSpPr>
        <p:spPr bwMode="auto">
          <a:xfrm>
            <a:off x="7862649" y="3766542"/>
            <a:ext cx="836837" cy="838722"/>
          </a:xfrm>
          <a:custGeom>
            <a:avLst/>
            <a:gdLst>
              <a:gd name="T0" fmla="*/ 106 w 212"/>
              <a:gd name="T1" fmla="*/ 212 h 212"/>
              <a:gd name="T2" fmla="*/ 0 w 212"/>
              <a:gd name="T3" fmla="*/ 106 h 212"/>
              <a:gd name="T4" fmla="*/ 106 w 212"/>
              <a:gd name="T5" fmla="*/ 0 h 212"/>
              <a:gd name="T6" fmla="*/ 212 w 212"/>
              <a:gd name="T7" fmla="*/ 106 h 212"/>
              <a:gd name="T8" fmla="*/ 106 w 212"/>
              <a:gd name="T9" fmla="*/ 212 h 212"/>
              <a:gd name="T10" fmla="*/ 106 w 212"/>
              <a:gd name="T11" fmla="*/ 20 h 212"/>
              <a:gd name="T12" fmla="*/ 20 w 212"/>
              <a:gd name="T13" fmla="*/ 106 h 212"/>
              <a:gd name="T14" fmla="*/ 106 w 212"/>
              <a:gd name="T15" fmla="*/ 192 h 212"/>
              <a:gd name="T16" fmla="*/ 192 w 212"/>
              <a:gd name="T17" fmla="*/ 106 h 212"/>
              <a:gd name="T18" fmla="*/ 106 w 212"/>
              <a:gd name="T19" fmla="*/ 20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2" h="212">
                <a:moveTo>
                  <a:pt x="106" y="212"/>
                </a:moveTo>
                <a:cubicBezTo>
                  <a:pt x="48" y="212"/>
                  <a:pt x="0" y="165"/>
                  <a:pt x="0" y="106"/>
                </a:cubicBezTo>
                <a:cubicBezTo>
                  <a:pt x="0" y="48"/>
                  <a:pt x="48" y="0"/>
                  <a:pt x="106" y="0"/>
                </a:cubicBezTo>
                <a:cubicBezTo>
                  <a:pt x="165" y="0"/>
                  <a:pt x="212" y="48"/>
                  <a:pt x="212" y="106"/>
                </a:cubicBezTo>
                <a:cubicBezTo>
                  <a:pt x="212" y="165"/>
                  <a:pt x="165" y="212"/>
                  <a:pt x="106" y="212"/>
                </a:cubicBezTo>
                <a:close/>
                <a:moveTo>
                  <a:pt x="106" y="20"/>
                </a:moveTo>
                <a:cubicBezTo>
                  <a:pt x="59" y="20"/>
                  <a:pt x="20" y="59"/>
                  <a:pt x="20" y="106"/>
                </a:cubicBezTo>
                <a:cubicBezTo>
                  <a:pt x="20" y="154"/>
                  <a:pt x="59" y="192"/>
                  <a:pt x="106" y="192"/>
                </a:cubicBezTo>
                <a:cubicBezTo>
                  <a:pt x="154" y="192"/>
                  <a:pt x="192" y="154"/>
                  <a:pt x="192" y="106"/>
                </a:cubicBezTo>
                <a:cubicBezTo>
                  <a:pt x="192" y="59"/>
                  <a:pt x="154" y="20"/>
                  <a:pt x="106" y="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2" name="661124Freeform: Shape 70"/>
          <p:cNvSpPr/>
          <p:nvPr>
            <p:custDataLst>
              <p:tags r:id="rId15"/>
            </p:custDataLst>
          </p:nvPr>
        </p:nvSpPr>
        <p:spPr bwMode="auto">
          <a:xfrm>
            <a:off x="8141297" y="4036180"/>
            <a:ext cx="285368" cy="28430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7" y="0"/>
                </a:moveTo>
                <a:cubicBezTo>
                  <a:pt x="12301" y="0"/>
                  <a:pt x="13705" y="282"/>
                  <a:pt x="15011" y="847"/>
                </a:cubicBezTo>
                <a:cubicBezTo>
                  <a:pt x="16319" y="1408"/>
                  <a:pt x="17463" y="2176"/>
                  <a:pt x="18449" y="3156"/>
                </a:cubicBezTo>
                <a:cubicBezTo>
                  <a:pt x="19432" y="4133"/>
                  <a:pt x="20201" y="5277"/>
                  <a:pt x="20760" y="6590"/>
                </a:cubicBezTo>
                <a:cubicBezTo>
                  <a:pt x="21317" y="7900"/>
                  <a:pt x="21599" y="9306"/>
                  <a:pt x="21599" y="10800"/>
                </a:cubicBezTo>
                <a:cubicBezTo>
                  <a:pt x="21599" y="12293"/>
                  <a:pt x="21317" y="13699"/>
                  <a:pt x="20760" y="15009"/>
                </a:cubicBezTo>
                <a:cubicBezTo>
                  <a:pt x="20201" y="16320"/>
                  <a:pt x="19430" y="17466"/>
                  <a:pt x="18449" y="18443"/>
                </a:cubicBezTo>
                <a:cubicBezTo>
                  <a:pt x="17463" y="19423"/>
                  <a:pt x="16319" y="20191"/>
                  <a:pt x="15011" y="20752"/>
                </a:cubicBezTo>
                <a:cubicBezTo>
                  <a:pt x="13705" y="21317"/>
                  <a:pt x="12301" y="21599"/>
                  <a:pt x="10807" y="21599"/>
                </a:cubicBezTo>
                <a:cubicBezTo>
                  <a:pt x="9309" y="21599"/>
                  <a:pt x="7905" y="21317"/>
                  <a:pt x="6594" y="20752"/>
                </a:cubicBezTo>
                <a:cubicBezTo>
                  <a:pt x="5280" y="20191"/>
                  <a:pt x="4136" y="19423"/>
                  <a:pt x="3158" y="18443"/>
                </a:cubicBezTo>
                <a:cubicBezTo>
                  <a:pt x="2178" y="17466"/>
                  <a:pt x="1409" y="16320"/>
                  <a:pt x="847" y="15009"/>
                </a:cubicBezTo>
                <a:cubicBezTo>
                  <a:pt x="282" y="13699"/>
                  <a:pt x="0" y="12293"/>
                  <a:pt x="0" y="10800"/>
                </a:cubicBezTo>
                <a:cubicBezTo>
                  <a:pt x="0" y="9306"/>
                  <a:pt x="282" y="7900"/>
                  <a:pt x="847" y="6590"/>
                </a:cubicBezTo>
                <a:cubicBezTo>
                  <a:pt x="1409" y="5277"/>
                  <a:pt x="2181" y="4133"/>
                  <a:pt x="3158" y="3156"/>
                </a:cubicBezTo>
                <a:cubicBezTo>
                  <a:pt x="4136" y="2176"/>
                  <a:pt x="5280" y="1408"/>
                  <a:pt x="6594" y="847"/>
                </a:cubicBezTo>
                <a:cubicBezTo>
                  <a:pt x="7902" y="282"/>
                  <a:pt x="9306" y="0"/>
                  <a:pt x="10807" y="0"/>
                </a:cubicBezTo>
                <a:moveTo>
                  <a:pt x="18164" y="8812"/>
                </a:moveTo>
                <a:cubicBezTo>
                  <a:pt x="18288" y="8688"/>
                  <a:pt x="18353" y="8532"/>
                  <a:pt x="18359" y="8354"/>
                </a:cubicBezTo>
                <a:cubicBezTo>
                  <a:pt x="18362" y="8171"/>
                  <a:pt x="18299" y="8021"/>
                  <a:pt x="18164" y="7894"/>
                </a:cubicBezTo>
                <a:lnTo>
                  <a:pt x="16757" y="6448"/>
                </a:lnTo>
                <a:cubicBezTo>
                  <a:pt x="16613" y="6321"/>
                  <a:pt x="16454" y="6259"/>
                  <a:pt x="16276" y="6259"/>
                </a:cubicBezTo>
                <a:cubicBezTo>
                  <a:pt x="16099" y="6259"/>
                  <a:pt x="15946" y="6321"/>
                  <a:pt x="15810" y="6448"/>
                </a:cubicBezTo>
                <a:lnTo>
                  <a:pt x="9696" y="12570"/>
                </a:lnTo>
                <a:cubicBezTo>
                  <a:pt x="9569" y="12697"/>
                  <a:pt x="9416" y="12759"/>
                  <a:pt x="9244" y="12759"/>
                </a:cubicBezTo>
                <a:cubicBezTo>
                  <a:pt x="9069" y="12759"/>
                  <a:pt x="8914" y="12697"/>
                  <a:pt x="8778" y="12570"/>
                </a:cubicBezTo>
                <a:lnTo>
                  <a:pt x="5786" y="9583"/>
                </a:lnTo>
                <a:cubicBezTo>
                  <a:pt x="5659" y="9458"/>
                  <a:pt x="5506" y="9393"/>
                  <a:pt x="5334" y="9393"/>
                </a:cubicBezTo>
                <a:cubicBezTo>
                  <a:pt x="5156" y="9393"/>
                  <a:pt x="4995" y="9458"/>
                  <a:pt x="4839" y="9583"/>
                </a:cubicBezTo>
                <a:lnTo>
                  <a:pt x="3432" y="11014"/>
                </a:lnTo>
                <a:cubicBezTo>
                  <a:pt x="3305" y="11141"/>
                  <a:pt x="3246" y="11297"/>
                  <a:pt x="3246" y="11474"/>
                </a:cubicBezTo>
                <a:cubicBezTo>
                  <a:pt x="3246" y="11655"/>
                  <a:pt x="3305" y="11810"/>
                  <a:pt x="3432" y="11935"/>
                </a:cubicBezTo>
                <a:lnTo>
                  <a:pt x="7747" y="16249"/>
                </a:lnTo>
                <a:cubicBezTo>
                  <a:pt x="7874" y="16373"/>
                  <a:pt x="8043" y="16483"/>
                  <a:pt x="8261" y="16579"/>
                </a:cubicBezTo>
                <a:cubicBezTo>
                  <a:pt x="8478" y="16673"/>
                  <a:pt x="8676" y="16720"/>
                  <a:pt x="8857" y="16720"/>
                </a:cubicBezTo>
                <a:lnTo>
                  <a:pt x="9617" y="16720"/>
                </a:lnTo>
                <a:cubicBezTo>
                  <a:pt x="9795" y="16720"/>
                  <a:pt x="9993" y="16675"/>
                  <a:pt x="10205" y="16585"/>
                </a:cubicBezTo>
                <a:cubicBezTo>
                  <a:pt x="10417" y="16495"/>
                  <a:pt x="10592" y="16382"/>
                  <a:pt x="10727" y="16249"/>
                </a:cubicBezTo>
                <a:lnTo>
                  <a:pt x="18164" y="88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3" name="61124椭圆 1"/>
          <p:cNvSpPr/>
          <p:nvPr>
            <p:custDataLst>
              <p:tags r:id="rId16"/>
            </p:custDataLst>
          </p:nvPr>
        </p:nvSpPr>
        <p:spPr>
          <a:xfrm>
            <a:off x="4485374" y="2658568"/>
            <a:ext cx="3123810" cy="3091344"/>
          </a:xfrm>
          <a:prstGeom prst="ellipse">
            <a:avLst/>
          </a:prstGeom>
          <a:blipFill dpi="0" rotWithShape="1">
            <a:blip r:embed="rId27"/>
            <a:srcRect/>
            <a:stretch>
              <a:fillRect l="-24221" r="-24221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4" name="8661124文本框 54"/>
          <p:cNvSpPr txBox="1"/>
          <p:nvPr>
            <p:custDataLst>
              <p:tags r:id="rId17"/>
            </p:custDataLst>
          </p:nvPr>
        </p:nvSpPr>
        <p:spPr>
          <a:xfrm>
            <a:off x="8769501" y="1796002"/>
            <a:ext cx="1415772" cy="338554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2.2.3</a:t>
            </a:r>
          </a:p>
        </p:txBody>
      </p:sp>
      <p:sp>
        <p:nvSpPr>
          <p:cNvPr id="45" name="661124文本框 55"/>
          <p:cNvSpPr txBox="1"/>
          <p:nvPr>
            <p:custDataLst>
              <p:tags r:id="rId18"/>
            </p:custDataLst>
          </p:nvPr>
        </p:nvSpPr>
        <p:spPr>
          <a:xfrm>
            <a:off x="8746270" y="2223294"/>
            <a:ext cx="2239686" cy="51642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2.2.3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46" name="661124文本框 74"/>
          <p:cNvSpPr txBox="1"/>
          <p:nvPr>
            <p:custDataLst>
              <p:tags r:id="rId19"/>
            </p:custDataLst>
          </p:nvPr>
        </p:nvSpPr>
        <p:spPr>
          <a:xfrm>
            <a:off x="8746270" y="3758204"/>
            <a:ext cx="1415772" cy="338554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2.2.4</a:t>
            </a:r>
          </a:p>
        </p:txBody>
      </p:sp>
      <p:sp>
        <p:nvSpPr>
          <p:cNvPr id="47" name="61124文本框 74"/>
          <p:cNvSpPr txBox="1"/>
          <p:nvPr>
            <p:custDataLst>
              <p:tags r:id="rId20"/>
            </p:custDataLst>
          </p:nvPr>
        </p:nvSpPr>
        <p:spPr>
          <a:xfrm>
            <a:off x="8746270" y="4157812"/>
            <a:ext cx="2239686" cy="862566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2.2.4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48" name="="/>
          <p:cNvSpPr txBox="1"/>
          <p:nvPr>
            <p:custDataLst>
              <p:tags r:id="rId21"/>
            </p:custDataLst>
          </p:nvPr>
        </p:nvSpPr>
        <p:spPr>
          <a:xfrm flipH="1">
            <a:off x="2029959" y="1760183"/>
            <a:ext cx="1415772" cy="338554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2.2.1</a:t>
            </a:r>
          </a:p>
        </p:txBody>
      </p:sp>
      <p:sp>
        <p:nvSpPr>
          <p:cNvPr id="49" name="h"/>
          <p:cNvSpPr txBox="1"/>
          <p:nvPr>
            <p:custDataLst>
              <p:tags r:id="rId22"/>
            </p:custDataLst>
          </p:nvPr>
        </p:nvSpPr>
        <p:spPr>
          <a:xfrm flipH="1">
            <a:off x="705153" y="2223294"/>
            <a:ext cx="2521547" cy="51642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2.2.1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50" name="8661124文本框 77"/>
          <p:cNvSpPr txBox="1"/>
          <p:nvPr>
            <p:custDataLst>
              <p:tags r:id="rId23"/>
            </p:custDataLst>
          </p:nvPr>
        </p:nvSpPr>
        <p:spPr>
          <a:xfrm flipH="1">
            <a:off x="2029959" y="3758204"/>
            <a:ext cx="1415772" cy="338554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2.2.2</a:t>
            </a:r>
          </a:p>
        </p:txBody>
      </p:sp>
      <p:sp>
        <p:nvSpPr>
          <p:cNvPr id="51" name="8661124文本框 77"/>
          <p:cNvSpPr txBox="1"/>
          <p:nvPr>
            <p:custDataLst>
              <p:tags r:id="rId24"/>
            </p:custDataLst>
          </p:nvPr>
        </p:nvSpPr>
        <p:spPr>
          <a:xfrm flipH="1">
            <a:off x="705153" y="4157812"/>
            <a:ext cx="2521547" cy="516423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2.2.2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00"/>
                            </p:stCondLst>
                            <p:childTnLst>
                              <p:par>
                                <p:cTn id="6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500"/>
                            </p:stCondLst>
                            <p:childTnLst>
                              <p:par>
                                <p:cTn id="9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000"/>
                            </p:stCondLst>
                            <p:childTnLst>
                              <p:par>
                                <p:cTn id="10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6500"/>
                            </p:stCondLst>
                            <p:childTnLst>
                              <p:par>
                                <p:cTn id="1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000"/>
                            </p:stCondLst>
                            <p:childTnLst>
                              <p:par>
                                <p:cTn id="11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7500"/>
                            </p:stCondLst>
                            <p:childTnLst>
                              <p:par>
                                <p:cTn id="13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  <p:bldP spid="25" grpId="0" animBg="1"/>
      <p:bldP spid="29" grpId="0" animBg="1"/>
      <p:bldP spid="30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2.3</a:t>
            </a:r>
          </a:p>
        </p:txBody>
      </p:sp>
      <p:grpSp>
        <p:nvGrpSpPr>
          <p:cNvPr id="31" name="组合 3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33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5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99078" y="1724026"/>
            <a:ext cx="5132387" cy="1704974"/>
            <a:chOff x="874713" y="1943101"/>
            <a:chExt cx="5132387" cy="1704974"/>
          </a:xfrm>
        </p:grpSpPr>
        <p:grpSp>
          <p:nvGrpSpPr>
            <p:cNvPr id="24" name="组合 23"/>
            <p:cNvGrpSpPr/>
            <p:nvPr/>
          </p:nvGrpSpPr>
          <p:grpSpPr>
            <a:xfrm>
              <a:off x="874713" y="1943101"/>
              <a:ext cx="5132387" cy="1704974"/>
              <a:chOff x="874713" y="1752601"/>
              <a:chExt cx="5132387" cy="1704974"/>
            </a:xfrm>
          </p:grpSpPr>
          <p:sp>
            <p:nvSpPr>
              <p:cNvPr id="38" name="矩形 37"/>
              <p:cNvSpPr/>
              <p:nvPr/>
            </p:nvSpPr>
            <p:spPr>
              <a:xfrm>
                <a:off x="874713" y="1752601"/>
                <a:ext cx="5132387" cy="1704974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39" name="椭圆 8"/>
              <p:cNvSpPr/>
              <p:nvPr/>
            </p:nvSpPr>
            <p:spPr>
              <a:xfrm>
                <a:off x="5200650" y="1991396"/>
                <a:ext cx="586015" cy="514075"/>
              </a:xfrm>
              <a:custGeom>
                <a:avLst/>
                <a:gdLst>
                  <a:gd name="connsiteX0" fmla="*/ 352921 w 607646"/>
                  <a:gd name="connsiteY0" fmla="*/ 457945 h 533051"/>
                  <a:gd name="connsiteX1" fmla="*/ 342979 w 607646"/>
                  <a:gd name="connsiteY1" fmla="*/ 462170 h 533051"/>
                  <a:gd name="connsiteX2" fmla="*/ 338854 w 607646"/>
                  <a:gd name="connsiteY2" fmla="*/ 472100 h 533051"/>
                  <a:gd name="connsiteX3" fmla="*/ 342979 w 607646"/>
                  <a:gd name="connsiteY3" fmla="*/ 482029 h 533051"/>
                  <a:gd name="connsiteX4" fmla="*/ 352921 w 607646"/>
                  <a:gd name="connsiteY4" fmla="*/ 486149 h 533051"/>
                  <a:gd name="connsiteX5" fmla="*/ 362863 w 607646"/>
                  <a:gd name="connsiteY5" fmla="*/ 482029 h 533051"/>
                  <a:gd name="connsiteX6" fmla="*/ 366987 w 607646"/>
                  <a:gd name="connsiteY6" fmla="*/ 472100 h 533051"/>
                  <a:gd name="connsiteX7" fmla="*/ 362863 w 607646"/>
                  <a:gd name="connsiteY7" fmla="*/ 462170 h 533051"/>
                  <a:gd name="connsiteX8" fmla="*/ 352921 w 607646"/>
                  <a:gd name="connsiteY8" fmla="*/ 457945 h 533051"/>
                  <a:gd name="connsiteX9" fmla="*/ 438485 w 607646"/>
                  <a:gd name="connsiteY9" fmla="*/ 375972 h 533051"/>
                  <a:gd name="connsiteX10" fmla="*/ 431081 w 607646"/>
                  <a:gd name="connsiteY10" fmla="*/ 379141 h 533051"/>
                  <a:gd name="connsiteX11" fmla="*/ 372699 w 607646"/>
                  <a:gd name="connsiteY11" fmla="*/ 437346 h 533051"/>
                  <a:gd name="connsiteX12" fmla="*/ 369632 w 607646"/>
                  <a:gd name="connsiteY12" fmla="*/ 444846 h 533051"/>
                  <a:gd name="connsiteX13" fmla="*/ 372699 w 607646"/>
                  <a:gd name="connsiteY13" fmla="*/ 452346 h 533051"/>
                  <a:gd name="connsiteX14" fmla="*/ 380208 w 607646"/>
                  <a:gd name="connsiteY14" fmla="*/ 455409 h 533051"/>
                  <a:gd name="connsiteX15" fmla="*/ 387612 w 607646"/>
                  <a:gd name="connsiteY15" fmla="*/ 452346 h 533051"/>
                  <a:gd name="connsiteX16" fmla="*/ 445994 w 607646"/>
                  <a:gd name="connsiteY16" fmla="*/ 394035 h 533051"/>
                  <a:gd name="connsiteX17" fmla="*/ 449062 w 607646"/>
                  <a:gd name="connsiteY17" fmla="*/ 386535 h 533051"/>
                  <a:gd name="connsiteX18" fmla="*/ 445994 w 607646"/>
                  <a:gd name="connsiteY18" fmla="*/ 379141 h 533051"/>
                  <a:gd name="connsiteX19" fmla="*/ 438485 w 607646"/>
                  <a:gd name="connsiteY19" fmla="*/ 375972 h 533051"/>
                  <a:gd name="connsiteX20" fmla="*/ 534943 w 607646"/>
                  <a:gd name="connsiteY20" fmla="*/ 217624 h 533051"/>
                  <a:gd name="connsiteX21" fmla="*/ 553981 w 607646"/>
                  <a:gd name="connsiteY21" fmla="*/ 225547 h 533051"/>
                  <a:gd name="connsiteX22" fmla="*/ 554404 w 607646"/>
                  <a:gd name="connsiteY22" fmla="*/ 225969 h 533051"/>
                  <a:gd name="connsiteX23" fmla="*/ 556520 w 607646"/>
                  <a:gd name="connsiteY23" fmla="*/ 230934 h 533051"/>
                  <a:gd name="connsiteX24" fmla="*/ 554510 w 607646"/>
                  <a:gd name="connsiteY24" fmla="*/ 235899 h 533051"/>
                  <a:gd name="connsiteX25" fmla="*/ 524050 w 607646"/>
                  <a:gd name="connsiteY25" fmla="*/ 266322 h 533051"/>
                  <a:gd name="connsiteX26" fmla="*/ 516752 w 607646"/>
                  <a:gd name="connsiteY26" fmla="*/ 283752 h 533051"/>
                  <a:gd name="connsiteX27" fmla="*/ 524050 w 607646"/>
                  <a:gd name="connsiteY27" fmla="*/ 301182 h 533051"/>
                  <a:gd name="connsiteX28" fmla="*/ 541501 w 607646"/>
                  <a:gd name="connsiteY28" fmla="*/ 308365 h 533051"/>
                  <a:gd name="connsiteX29" fmla="*/ 558952 w 607646"/>
                  <a:gd name="connsiteY29" fmla="*/ 301182 h 533051"/>
                  <a:gd name="connsiteX30" fmla="*/ 589413 w 607646"/>
                  <a:gd name="connsiteY30" fmla="*/ 270759 h 533051"/>
                  <a:gd name="connsiteX31" fmla="*/ 594384 w 607646"/>
                  <a:gd name="connsiteY31" fmla="*/ 268752 h 533051"/>
                  <a:gd name="connsiteX32" fmla="*/ 599355 w 607646"/>
                  <a:gd name="connsiteY32" fmla="*/ 270759 h 533051"/>
                  <a:gd name="connsiteX33" fmla="*/ 599778 w 607646"/>
                  <a:gd name="connsiteY33" fmla="*/ 271181 h 533051"/>
                  <a:gd name="connsiteX34" fmla="*/ 606758 w 607646"/>
                  <a:gd name="connsiteY34" fmla="*/ 297168 h 533051"/>
                  <a:gd name="connsiteX35" fmla="*/ 590047 w 607646"/>
                  <a:gd name="connsiteY35" fmla="*/ 359704 h 533051"/>
                  <a:gd name="connsiteX36" fmla="*/ 571010 w 607646"/>
                  <a:gd name="connsiteY36" fmla="*/ 378612 h 533051"/>
                  <a:gd name="connsiteX37" fmla="*/ 570798 w 607646"/>
                  <a:gd name="connsiteY37" fmla="*/ 378718 h 533051"/>
                  <a:gd name="connsiteX38" fmla="*/ 501627 w 607646"/>
                  <a:gd name="connsiteY38" fmla="*/ 395303 h 533051"/>
                  <a:gd name="connsiteX39" fmla="*/ 377987 w 607646"/>
                  <a:gd name="connsiteY39" fmla="*/ 518790 h 533051"/>
                  <a:gd name="connsiteX40" fmla="*/ 343507 w 607646"/>
                  <a:gd name="connsiteY40" fmla="*/ 533051 h 533051"/>
                  <a:gd name="connsiteX41" fmla="*/ 309028 w 607646"/>
                  <a:gd name="connsiteY41" fmla="*/ 518790 h 533051"/>
                  <a:gd name="connsiteX42" fmla="*/ 306066 w 607646"/>
                  <a:gd name="connsiteY42" fmla="*/ 515833 h 533051"/>
                  <a:gd name="connsiteX43" fmla="*/ 291788 w 607646"/>
                  <a:gd name="connsiteY43" fmla="*/ 481501 h 533051"/>
                  <a:gd name="connsiteX44" fmla="*/ 306066 w 607646"/>
                  <a:gd name="connsiteY44" fmla="*/ 447064 h 533051"/>
                  <a:gd name="connsiteX45" fmla="*/ 429707 w 607646"/>
                  <a:gd name="connsiteY45" fmla="*/ 323576 h 533051"/>
                  <a:gd name="connsiteX46" fmla="*/ 446418 w 607646"/>
                  <a:gd name="connsiteY46" fmla="*/ 254491 h 533051"/>
                  <a:gd name="connsiteX47" fmla="*/ 446418 w 607646"/>
                  <a:gd name="connsiteY47" fmla="*/ 254280 h 533051"/>
                  <a:gd name="connsiteX48" fmla="*/ 465455 w 607646"/>
                  <a:gd name="connsiteY48" fmla="*/ 235265 h 533051"/>
                  <a:gd name="connsiteX49" fmla="*/ 527963 w 607646"/>
                  <a:gd name="connsiteY49" fmla="*/ 218575 h 533051"/>
                  <a:gd name="connsiteX50" fmla="*/ 534943 w 607646"/>
                  <a:gd name="connsiteY50" fmla="*/ 217624 h 533051"/>
                  <a:gd name="connsiteX51" fmla="*/ 253873 w 607646"/>
                  <a:gd name="connsiteY51" fmla="*/ 140927 h 533051"/>
                  <a:gd name="connsiteX52" fmla="*/ 141005 w 607646"/>
                  <a:gd name="connsiteY52" fmla="*/ 253542 h 533051"/>
                  <a:gd name="connsiteX53" fmla="*/ 253873 w 607646"/>
                  <a:gd name="connsiteY53" fmla="*/ 366262 h 533051"/>
                  <a:gd name="connsiteX54" fmla="*/ 366741 w 607646"/>
                  <a:gd name="connsiteY54" fmla="*/ 253542 h 533051"/>
                  <a:gd name="connsiteX55" fmla="*/ 253873 w 607646"/>
                  <a:gd name="connsiteY55" fmla="*/ 140927 h 533051"/>
                  <a:gd name="connsiteX56" fmla="*/ 232929 w 607646"/>
                  <a:gd name="connsiteY56" fmla="*/ 0 h 533051"/>
                  <a:gd name="connsiteX57" fmla="*/ 274818 w 607646"/>
                  <a:gd name="connsiteY57" fmla="*/ 0 h 533051"/>
                  <a:gd name="connsiteX58" fmla="*/ 316918 w 607646"/>
                  <a:gd name="connsiteY58" fmla="*/ 42045 h 533051"/>
                  <a:gd name="connsiteX59" fmla="*/ 316918 w 607646"/>
                  <a:gd name="connsiteY59" fmla="*/ 55885 h 533051"/>
                  <a:gd name="connsiteX60" fmla="*/ 349287 w 607646"/>
                  <a:gd name="connsiteY60" fmla="*/ 69301 h 533051"/>
                  <a:gd name="connsiteX61" fmla="*/ 359125 w 607646"/>
                  <a:gd name="connsiteY61" fmla="*/ 59476 h 533051"/>
                  <a:gd name="connsiteX62" fmla="*/ 388849 w 607646"/>
                  <a:gd name="connsiteY62" fmla="*/ 47222 h 533051"/>
                  <a:gd name="connsiteX63" fmla="*/ 418574 w 607646"/>
                  <a:gd name="connsiteY63" fmla="*/ 59476 h 533051"/>
                  <a:gd name="connsiteX64" fmla="*/ 448192 w 607646"/>
                  <a:gd name="connsiteY64" fmla="*/ 89162 h 533051"/>
                  <a:gd name="connsiteX65" fmla="*/ 448192 w 607646"/>
                  <a:gd name="connsiteY65" fmla="*/ 148533 h 533051"/>
                  <a:gd name="connsiteX66" fmla="*/ 438460 w 607646"/>
                  <a:gd name="connsiteY66" fmla="*/ 158252 h 533051"/>
                  <a:gd name="connsiteX67" fmla="*/ 451789 w 607646"/>
                  <a:gd name="connsiteY67" fmla="*/ 190684 h 533051"/>
                  <a:gd name="connsiteX68" fmla="*/ 465752 w 607646"/>
                  <a:gd name="connsiteY68" fmla="*/ 190684 h 533051"/>
                  <a:gd name="connsiteX69" fmla="*/ 497909 w 607646"/>
                  <a:gd name="connsiteY69" fmla="*/ 205685 h 533051"/>
                  <a:gd name="connsiteX70" fmla="*/ 450837 w 607646"/>
                  <a:gd name="connsiteY70" fmla="*/ 218257 h 533051"/>
                  <a:gd name="connsiteX71" fmla="*/ 419420 w 607646"/>
                  <a:gd name="connsiteY71" fmla="*/ 249739 h 533051"/>
                  <a:gd name="connsiteX72" fmla="*/ 419208 w 607646"/>
                  <a:gd name="connsiteY72" fmla="*/ 250372 h 533051"/>
                  <a:gd name="connsiteX73" fmla="*/ 403764 w 607646"/>
                  <a:gd name="connsiteY73" fmla="*/ 314603 h 533051"/>
                  <a:gd name="connsiteX74" fmla="*/ 283598 w 607646"/>
                  <a:gd name="connsiteY74" fmla="*/ 434613 h 533051"/>
                  <a:gd name="connsiteX75" fmla="*/ 264134 w 607646"/>
                  <a:gd name="connsiteY75" fmla="*/ 481518 h 533051"/>
                  <a:gd name="connsiteX76" fmla="*/ 269317 w 607646"/>
                  <a:gd name="connsiteY76" fmla="*/ 507083 h 533051"/>
                  <a:gd name="connsiteX77" fmla="*/ 232929 w 607646"/>
                  <a:gd name="connsiteY77" fmla="*/ 507083 h 533051"/>
                  <a:gd name="connsiteX78" fmla="*/ 190828 w 607646"/>
                  <a:gd name="connsiteY78" fmla="*/ 465143 h 533051"/>
                  <a:gd name="connsiteX79" fmla="*/ 190828 w 607646"/>
                  <a:gd name="connsiteY79" fmla="*/ 451304 h 533051"/>
                  <a:gd name="connsiteX80" fmla="*/ 158459 w 607646"/>
                  <a:gd name="connsiteY80" fmla="*/ 437888 h 533051"/>
                  <a:gd name="connsiteX81" fmla="*/ 148622 w 607646"/>
                  <a:gd name="connsiteY81" fmla="*/ 447712 h 533051"/>
                  <a:gd name="connsiteX82" fmla="*/ 118897 w 607646"/>
                  <a:gd name="connsiteY82" fmla="*/ 459967 h 533051"/>
                  <a:gd name="connsiteX83" fmla="*/ 89173 w 607646"/>
                  <a:gd name="connsiteY83" fmla="*/ 447712 h 533051"/>
                  <a:gd name="connsiteX84" fmla="*/ 59554 w 607646"/>
                  <a:gd name="connsiteY84" fmla="*/ 418027 h 533051"/>
                  <a:gd name="connsiteX85" fmla="*/ 59554 w 607646"/>
                  <a:gd name="connsiteY85" fmla="*/ 358656 h 533051"/>
                  <a:gd name="connsiteX86" fmla="*/ 69286 w 607646"/>
                  <a:gd name="connsiteY86" fmla="*/ 348831 h 533051"/>
                  <a:gd name="connsiteX87" fmla="*/ 55958 w 607646"/>
                  <a:gd name="connsiteY87" fmla="*/ 316505 h 533051"/>
                  <a:gd name="connsiteX88" fmla="*/ 41995 w 607646"/>
                  <a:gd name="connsiteY88" fmla="*/ 316505 h 533051"/>
                  <a:gd name="connsiteX89" fmla="*/ 0 w 607646"/>
                  <a:gd name="connsiteY89" fmla="*/ 274565 h 533051"/>
                  <a:gd name="connsiteX90" fmla="*/ 0 w 607646"/>
                  <a:gd name="connsiteY90" fmla="*/ 232625 h 533051"/>
                  <a:gd name="connsiteX91" fmla="*/ 41995 w 607646"/>
                  <a:gd name="connsiteY91" fmla="*/ 190684 h 533051"/>
                  <a:gd name="connsiteX92" fmla="*/ 55958 w 607646"/>
                  <a:gd name="connsiteY92" fmla="*/ 190684 h 533051"/>
                  <a:gd name="connsiteX93" fmla="*/ 69286 w 607646"/>
                  <a:gd name="connsiteY93" fmla="*/ 158252 h 533051"/>
                  <a:gd name="connsiteX94" fmla="*/ 59554 w 607646"/>
                  <a:gd name="connsiteY94" fmla="*/ 148533 h 533051"/>
                  <a:gd name="connsiteX95" fmla="*/ 59554 w 607646"/>
                  <a:gd name="connsiteY95" fmla="*/ 89162 h 533051"/>
                  <a:gd name="connsiteX96" fmla="*/ 89173 w 607646"/>
                  <a:gd name="connsiteY96" fmla="*/ 59476 h 533051"/>
                  <a:gd name="connsiteX97" fmla="*/ 118897 w 607646"/>
                  <a:gd name="connsiteY97" fmla="*/ 47222 h 533051"/>
                  <a:gd name="connsiteX98" fmla="*/ 148622 w 607646"/>
                  <a:gd name="connsiteY98" fmla="*/ 59476 h 533051"/>
                  <a:gd name="connsiteX99" fmla="*/ 158459 w 607646"/>
                  <a:gd name="connsiteY99" fmla="*/ 69301 h 533051"/>
                  <a:gd name="connsiteX100" fmla="*/ 190828 w 607646"/>
                  <a:gd name="connsiteY100" fmla="*/ 55885 h 533051"/>
                  <a:gd name="connsiteX101" fmla="*/ 190828 w 607646"/>
                  <a:gd name="connsiteY101" fmla="*/ 42045 h 533051"/>
                  <a:gd name="connsiteX102" fmla="*/ 232929 w 607646"/>
                  <a:gd name="connsiteY102" fmla="*/ 0 h 533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607646" h="533051">
                    <a:moveTo>
                      <a:pt x="352921" y="457945"/>
                    </a:moveTo>
                    <a:cubicBezTo>
                      <a:pt x="349113" y="457945"/>
                      <a:pt x="345623" y="459423"/>
                      <a:pt x="342979" y="462170"/>
                    </a:cubicBezTo>
                    <a:cubicBezTo>
                      <a:pt x="340229" y="464811"/>
                      <a:pt x="338854" y="468297"/>
                      <a:pt x="338854" y="472100"/>
                    </a:cubicBezTo>
                    <a:cubicBezTo>
                      <a:pt x="338854" y="475797"/>
                      <a:pt x="340229" y="479389"/>
                      <a:pt x="342979" y="482029"/>
                    </a:cubicBezTo>
                    <a:cubicBezTo>
                      <a:pt x="345623" y="484670"/>
                      <a:pt x="349113" y="486149"/>
                      <a:pt x="352921" y="486149"/>
                    </a:cubicBezTo>
                    <a:cubicBezTo>
                      <a:pt x="356622" y="486149"/>
                      <a:pt x="360218" y="484670"/>
                      <a:pt x="362863" y="482029"/>
                    </a:cubicBezTo>
                    <a:cubicBezTo>
                      <a:pt x="365507" y="479389"/>
                      <a:pt x="366987" y="475797"/>
                      <a:pt x="366987" y="472100"/>
                    </a:cubicBezTo>
                    <a:cubicBezTo>
                      <a:pt x="366987" y="468297"/>
                      <a:pt x="365507" y="464811"/>
                      <a:pt x="362863" y="462170"/>
                    </a:cubicBezTo>
                    <a:cubicBezTo>
                      <a:pt x="360218" y="459423"/>
                      <a:pt x="356622" y="457945"/>
                      <a:pt x="352921" y="457945"/>
                    </a:cubicBezTo>
                    <a:close/>
                    <a:moveTo>
                      <a:pt x="438485" y="375972"/>
                    </a:moveTo>
                    <a:cubicBezTo>
                      <a:pt x="435735" y="375972"/>
                      <a:pt x="432985" y="377134"/>
                      <a:pt x="431081" y="379141"/>
                    </a:cubicBezTo>
                    <a:lnTo>
                      <a:pt x="372699" y="437346"/>
                    </a:lnTo>
                    <a:cubicBezTo>
                      <a:pt x="370689" y="439353"/>
                      <a:pt x="369632" y="441994"/>
                      <a:pt x="369632" y="444846"/>
                    </a:cubicBezTo>
                    <a:cubicBezTo>
                      <a:pt x="369632" y="447698"/>
                      <a:pt x="370689" y="450339"/>
                      <a:pt x="372699" y="452346"/>
                    </a:cubicBezTo>
                    <a:cubicBezTo>
                      <a:pt x="374708" y="454353"/>
                      <a:pt x="377352" y="455409"/>
                      <a:pt x="380208" y="455409"/>
                    </a:cubicBezTo>
                    <a:cubicBezTo>
                      <a:pt x="382958" y="455409"/>
                      <a:pt x="385602" y="454353"/>
                      <a:pt x="387612" y="452346"/>
                    </a:cubicBezTo>
                    <a:lnTo>
                      <a:pt x="445994" y="394035"/>
                    </a:lnTo>
                    <a:cubicBezTo>
                      <a:pt x="448004" y="392028"/>
                      <a:pt x="449062" y="389387"/>
                      <a:pt x="449062" y="386535"/>
                    </a:cubicBezTo>
                    <a:cubicBezTo>
                      <a:pt x="449062" y="383789"/>
                      <a:pt x="448004" y="381148"/>
                      <a:pt x="445994" y="379141"/>
                    </a:cubicBezTo>
                    <a:cubicBezTo>
                      <a:pt x="443985" y="377134"/>
                      <a:pt x="441341" y="375972"/>
                      <a:pt x="438485" y="375972"/>
                    </a:cubicBezTo>
                    <a:close/>
                    <a:moveTo>
                      <a:pt x="534943" y="217624"/>
                    </a:moveTo>
                    <a:cubicBezTo>
                      <a:pt x="542136" y="217624"/>
                      <a:pt x="548905" y="220371"/>
                      <a:pt x="553981" y="225547"/>
                    </a:cubicBezTo>
                    <a:lnTo>
                      <a:pt x="554404" y="225969"/>
                    </a:lnTo>
                    <a:cubicBezTo>
                      <a:pt x="555779" y="227237"/>
                      <a:pt x="556520" y="229033"/>
                      <a:pt x="556520" y="230934"/>
                    </a:cubicBezTo>
                    <a:cubicBezTo>
                      <a:pt x="556520" y="232836"/>
                      <a:pt x="555779" y="234632"/>
                      <a:pt x="554510" y="235899"/>
                    </a:cubicBezTo>
                    <a:lnTo>
                      <a:pt x="524050" y="266322"/>
                    </a:lnTo>
                    <a:cubicBezTo>
                      <a:pt x="519396" y="270970"/>
                      <a:pt x="516752" y="277203"/>
                      <a:pt x="516752" y="283752"/>
                    </a:cubicBezTo>
                    <a:cubicBezTo>
                      <a:pt x="516752" y="290301"/>
                      <a:pt x="519396" y="296534"/>
                      <a:pt x="524050" y="301182"/>
                    </a:cubicBezTo>
                    <a:cubicBezTo>
                      <a:pt x="528703" y="305830"/>
                      <a:pt x="534838" y="308365"/>
                      <a:pt x="541501" y="308365"/>
                    </a:cubicBezTo>
                    <a:cubicBezTo>
                      <a:pt x="548058" y="308365"/>
                      <a:pt x="554299" y="305830"/>
                      <a:pt x="558952" y="301182"/>
                    </a:cubicBezTo>
                    <a:lnTo>
                      <a:pt x="589413" y="270759"/>
                    </a:lnTo>
                    <a:cubicBezTo>
                      <a:pt x="590682" y="269491"/>
                      <a:pt x="592480" y="268752"/>
                      <a:pt x="594384" y="268752"/>
                    </a:cubicBezTo>
                    <a:cubicBezTo>
                      <a:pt x="596288" y="268752"/>
                      <a:pt x="597980" y="269491"/>
                      <a:pt x="599355" y="270759"/>
                    </a:cubicBezTo>
                    <a:lnTo>
                      <a:pt x="599778" y="271181"/>
                    </a:lnTo>
                    <a:cubicBezTo>
                      <a:pt x="606547" y="277942"/>
                      <a:pt x="609191" y="287977"/>
                      <a:pt x="606758" y="297168"/>
                    </a:cubicBezTo>
                    <a:lnTo>
                      <a:pt x="590047" y="359704"/>
                    </a:lnTo>
                    <a:cubicBezTo>
                      <a:pt x="587509" y="368894"/>
                      <a:pt x="580211" y="376183"/>
                      <a:pt x="571010" y="378612"/>
                    </a:cubicBezTo>
                    <a:cubicBezTo>
                      <a:pt x="570904" y="378718"/>
                      <a:pt x="570904" y="378718"/>
                      <a:pt x="570798" y="378718"/>
                    </a:cubicBezTo>
                    <a:lnTo>
                      <a:pt x="501627" y="395303"/>
                    </a:lnTo>
                    <a:lnTo>
                      <a:pt x="377987" y="518790"/>
                    </a:lnTo>
                    <a:cubicBezTo>
                      <a:pt x="368785" y="527981"/>
                      <a:pt x="356517" y="533051"/>
                      <a:pt x="343507" y="533051"/>
                    </a:cubicBezTo>
                    <a:cubicBezTo>
                      <a:pt x="330498" y="533051"/>
                      <a:pt x="318229" y="527981"/>
                      <a:pt x="309028" y="518790"/>
                    </a:cubicBezTo>
                    <a:lnTo>
                      <a:pt x="306066" y="515833"/>
                    </a:lnTo>
                    <a:cubicBezTo>
                      <a:pt x="296865" y="506642"/>
                      <a:pt x="291788" y="494494"/>
                      <a:pt x="291788" y="481501"/>
                    </a:cubicBezTo>
                    <a:cubicBezTo>
                      <a:pt x="291788" y="468402"/>
                      <a:pt x="296865" y="456254"/>
                      <a:pt x="306066" y="447064"/>
                    </a:cubicBezTo>
                    <a:lnTo>
                      <a:pt x="429707" y="323576"/>
                    </a:lnTo>
                    <a:lnTo>
                      <a:pt x="446418" y="254491"/>
                    </a:lnTo>
                    <a:cubicBezTo>
                      <a:pt x="446418" y="254385"/>
                      <a:pt x="446418" y="254385"/>
                      <a:pt x="446418" y="254280"/>
                    </a:cubicBezTo>
                    <a:cubicBezTo>
                      <a:pt x="448956" y="245089"/>
                      <a:pt x="456254" y="237801"/>
                      <a:pt x="465455" y="235265"/>
                    </a:cubicBezTo>
                    <a:lnTo>
                      <a:pt x="527963" y="218575"/>
                    </a:lnTo>
                    <a:cubicBezTo>
                      <a:pt x="530290" y="217941"/>
                      <a:pt x="532617" y="217624"/>
                      <a:pt x="534943" y="217624"/>
                    </a:cubicBezTo>
                    <a:close/>
                    <a:moveTo>
                      <a:pt x="253873" y="140927"/>
                    </a:moveTo>
                    <a:cubicBezTo>
                      <a:pt x="191674" y="140927"/>
                      <a:pt x="141005" y="191424"/>
                      <a:pt x="141005" y="253542"/>
                    </a:cubicBezTo>
                    <a:cubicBezTo>
                      <a:pt x="141005" y="315765"/>
                      <a:pt x="191674" y="366262"/>
                      <a:pt x="253873" y="366262"/>
                    </a:cubicBezTo>
                    <a:cubicBezTo>
                      <a:pt x="316072" y="366262"/>
                      <a:pt x="366741" y="315765"/>
                      <a:pt x="366741" y="253542"/>
                    </a:cubicBezTo>
                    <a:cubicBezTo>
                      <a:pt x="366741" y="191424"/>
                      <a:pt x="316072" y="140927"/>
                      <a:pt x="253873" y="140927"/>
                    </a:cubicBezTo>
                    <a:close/>
                    <a:moveTo>
                      <a:pt x="232929" y="0"/>
                    </a:moveTo>
                    <a:lnTo>
                      <a:pt x="274818" y="0"/>
                    </a:lnTo>
                    <a:cubicBezTo>
                      <a:pt x="298090" y="0"/>
                      <a:pt x="316918" y="18910"/>
                      <a:pt x="316918" y="42045"/>
                    </a:cubicBezTo>
                    <a:lnTo>
                      <a:pt x="316918" y="55885"/>
                    </a:lnTo>
                    <a:cubicBezTo>
                      <a:pt x="328025" y="59371"/>
                      <a:pt x="338921" y="63913"/>
                      <a:pt x="349287" y="69301"/>
                    </a:cubicBezTo>
                    <a:lnTo>
                      <a:pt x="359125" y="59476"/>
                    </a:lnTo>
                    <a:cubicBezTo>
                      <a:pt x="367058" y="51553"/>
                      <a:pt x="377637" y="47222"/>
                      <a:pt x="388849" y="47222"/>
                    </a:cubicBezTo>
                    <a:cubicBezTo>
                      <a:pt x="400062" y="47222"/>
                      <a:pt x="410640" y="51553"/>
                      <a:pt x="418574" y="59476"/>
                    </a:cubicBezTo>
                    <a:lnTo>
                      <a:pt x="448192" y="89162"/>
                    </a:lnTo>
                    <a:cubicBezTo>
                      <a:pt x="464588" y="105536"/>
                      <a:pt x="464588" y="132158"/>
                      <a:pt x="448192" y="148533"/>
                    </a:cubicBezTo>
                    <a:lnTo>
                      <a:pt x="438460" y="158252"/>
                    </a:lnTo>
                    <a:cubicBezTo>
                      <a:pt x="443749" y="168710"/>
                      <a:pt x="448298" y="179486"/>
                      <a:pt x="451789" y="190684"/>
                    </a:cubicBezTo>
                    <a:lnTo>
                      <a:pt x="465752" y="190684"/>
                    </a:lnTo>
                    <a:cubicBezTo>
                      <a:pt x="478657" y="190684"/>
                      <a:pt x="490187" y="196494"/>
                      <a:pt x="497909" y="205685"/>
                    </a:cubicBezTo>
                    <a:lnTo>
                      <a:pt x="450837" y="218257"/>
                    </a:lnTo>
                    <a:cubicBezTo>
                      <a:pt x="435604" y="222377"/>
                      <a:pt x="423440" y="234420"/>
                      <a:pt x="419420" y="249739"/>
                    </a:cubicBezTo>
                    <a:cubicBezTo>
                      <a:pt x="419314" y="249950"/>
                      <a:pt x="419314" y="250161"/>
                      <a:pt x="419208" y="250372"/>
                    </a:cubicBezTo>
                    <a:lnTo>
                      <a:pt x="403764" y="314603"/>
                    </a:lnTo>
                    <a:lnTo>
                      <a:pt x="283598" y="434613"/>
                    </a:lnTo>
                    <a:cubicBezTo>
                      <a:pt x="271010" y="447078"/>
                      <a:pt x="264134" y="463770"/>
                      <a:pt x="264134" y="481518"/>
                    </a:cubicBezTo>
                    <a:cubicBezTo>
                      <a:pt x="264134" y="490392"/>
                      <a:pt x="265932" y="499160"/>
                      <a:pt x="269317" y="507083"/>
                    </a:cubicBezTo>
                    <a:lnTo>
                      <a:pt x="232929" y="507083"/>
                    </a:lnTo>
                    <a:cubicBezTo>
                      <a:pt x="209657" y="507083"/>
                      <a:pt x="190828" y="488279"/>
                      <a:pt x="190828" y="465143"/>
                    </a:cubicBezTo>
                    <a:lnTo>
                      <a:pt x="190828" y="451304"/>
                    </a:lnTo>
                    <a:cubicBezTo>
                      <a:pt x="179721" y="447712"/>
                      <a:pt x="168826" y="443275"/>
                      <a:pt x="158459" y="437888"/>
                    </a:cubicBezTo>
                    <a:lnTo>
                      <a:pt x="148622" y="447712"/>
                    </a:lnTo>
                    <a:cubicBezTo>
                      <a:pt x="140688" y="455635"/>
                      <a:pt x="130110" y="459967"/>
                      <a:pt x="118897" y="459967"/>
                    </a:cubicBezTo>
                    <a:cubicBezTo>
                      <a:pt x="107685" y="459967"/>
                      <a:pt x="97107" y="455635"/>
                      <a:pt x="89173" y="447712"/>
                    </a:cubicBezTo>
                    <a:lnTo>
                      <a:pt x="59554" y="418027"/>
                    </a:lnTo>
                    <a:cubicBezTo>
                      <a:pt x="43158" y="401652"/>
                      <a:pt x="43158" y="375030"/>
                      <a:pt x="59554" y="358656"/>
                    </a:cubicBezTo>
                    <a:lnTo>
                      <a:pt x="69286" y="348831"/>
                    </a:lnTo>
                    <a:cubicBezTo>
                      <a:pt x="63997" y="338478"/>
                      <a:pt x="59449" y="327597"/>
                      <a:pt x="55958" y="316505"/>
                    </a:cubicBezTo>
                    <a:lnTo>
                      <a:pt x="41995" y="316505"/>
                    </a:lnTo>
                    <a:cubicBezTo>
                      <a:pt x="18829" y="316505"/>
                      <a:pt x="0" y="297700"/>
                      <a:pt x="0" y="274565"/>
                    </a:cubicBezTo>
                    <a:lnTo>
                      <a:pt x="0" y="232625"/>
                    </a:lnTo>
                    <a:cubicBezTo>
                      <a:pt x="0" y="209488"/>
                      <a:pt x="18829" y="190684"/>
                      <a:pt x="41995" y="190684"/>
                    </a:cubicBezTo>
                    <a:lnTo>
                      <a:pt x="55958" y="190684"/>
                    </a:lnTo>
                    <a:cubicBezTo>
                      <a:pt x="59449" y="179486"/>
                      <a:pt x="63997" y="168710"/>
                      <a:pt x="69286" y="158252"/>
                    </a:cubicBezTo>
                    <a:lnTo>
                      <a:pt x="59554" y="148533"/>
                    </a:lnTo>
                    <a:cubicBezTo>
                      <a:pt x="43158" y="132158"/>
                      <a:pt x="43158" y="105536"/>
                      <a:pt x="59554" y="89162"/>
                    </a:cubicBezTo>
                    <a:lnTo>
                      <a:pt x="89173" y="59476"/>
                    </a:lnTo>
                    <a:cubicBezTo>
                      <a:pt x="97107" y="51553"/>
                      <a:pt x="107685" y="47222"/>
                      <a:pt x="118897" y="47222"/>
                    </a:cubicBezTo>
                    <a:cubicBezTo>
                      <a:pt x="130110" y="47222"/>
                      <a:pt x="140688" y="51553"/>
                      <a:pt x="148622" y="59476"/>
                    </a:cubicBezTo>
                    <a:lnTo>
                      <a:pt x="158459" y="69301"/>
                    </a:lnTo>
                    <a:cubicBezTo>
                      <a:pt x="168826" y="63913"/>
                      <a:pt x="179721" y="59371"/>
                      <a:pt x="190828" y="55885"/>
                    </a:cubicBezTo>
                    <a:lnTo>
                      <a:pt x="190828" y="42045"/>
                    </a:lnTo>
                    <a:cubicBezTo>
                      <a:pt x="190828" y="18910"/>
                      <a:pt x="209657" y="0"/>
                      <a:pt x="2329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1259398" y="2277135"/>
              <a:ext cx="3941252" cy="633317"/>
              <a:chOff x="7483989" y="3314482"/>
              <a:chExt cx="3941252" cy="633317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7483989" y="3732519"/>
                <a:ext cx="3941252" cy="21528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2.3.1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内容</a:t>
                </a: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7483989" y="3314482"/>
                <a:ext cx="2050552" cy="423545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2.3.1</a:t>
                </a:r>
              </a:p>
            </p:txBody>
          </p:sp>
        </p:grpSp>
      </p:grpSp>
      <p:grpSp>
        <p:nvGrpSpPr>
          <p:cNvPr id="41" name="组合 40"/>
          <p:cNvGrpSpPr/>
          <p:nvPr/>
        </p:nvGrpSpPr>
        <p:grpSpPr>
          <a:xfrm>
            <a:off x="899078" y="3703638"/>
            <a:ext cx="5132387" cy="1704974"/>
            <a:chOff x="874713" y="3922713"/>
            <a:chExt cx="5132387" cy="1704974"/>
          </a:xfrm>
        </p:grpSpPr>
        <p:grpSp>
          <p:nvGrpSpPr>
            <p:cNvPr id="42" name="组合 41"/>
            <p:cNvGrpSpPr/>
            <p:nvPr/>
          </p:nvGrpSpPr>
          <p:grpSpPr>
            <a:xfrm>
              <a:off x="874713" y="3922713"/>
              <a:ext cx="5132387" cy="1704974"/>
              <a:chOff x="874713" y="1752601"/>
              <a:chExt cx="5132387" cy="1704974"/>
            </a:xfrm>
          </p:grpSpPr>
          <p:sp>
            <p:nvSpPr>
              <p:cNvPr id="47" name="矩形 46"/>
              <p:cNvSpPr/>
              <p:nvPr/>
            </p:nvSpPr>
            <p:spPr>
              <a:xfrm>
                <a:off x="874713" y="1752601"/>
                <a:ext cx="5132387" cy="1704974"/>
              </a:xfrm>
              <a:prstGeom prst="rect">
                <a:avLst/>
              </a:prstGeom>
              <a:noFill/>
              <a:ln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48" name="椭圆 31"/>
              <p:cNvSpPr/>
              <p:nvPr/>
            </p:nvSpPr>
            <p:spPr>
              <a:xfrm>
                <a:off x="5209572" y="1955426"/>
                <a:ext cx="568171" cy="586015"/>
              </a:xfrm>
              <a:custGeom>
                <a:avLst/>
                <a:gdLst>
                  <a:gd name="connsiteX0" fmla="*/ 559267 w 589292"/>
                  <a:gd name="connsiteY0" fmla="*/ 238088 h 607799"/>
                  <a:gd name="connsiteX1" fmla="*/ 575556 w 589292"/>
                  <a:gd name="connsiteY1" fmla="*/ 244486 h 607799"/>
                  <a:gd name="connsiteX2" fmla="*/ 589292 w 589292"/>
                  <a:gd name="connsiteY2" fmla="*/ 264606 h 607799"/>
                  <a:gd name="connsiteX3" fmla="*/ 589292 w 589292"/>
                  <a:gd name="connsiteY3" fmla="*/ 598164 h 607799"/>
                  <a:gd name="connsiteX4" fmla="*/ 576113 w 589292"/>
                  <a:gd name="connsiteY4" fmla="*/ 607112 h 607799"/>
                  <a:gd name="connsiteX5" fmla="*/ 452019 w 589292"/>
                  <a:gd name="connsiteY5" fmla="*/ 558341 h 607799"/>
                  <a:gd name="connsiteX6" fmla="*/ 438282 w 589292"/>
                  <a:gd name="connsiteY6" fmla="*/ 538221 h 607799"/>
                  <a:gd name="connsiteX7" fmla="*/ 438282 w 589292"/>
                  <a:gd name="connsiteY7" fmla="*/ 383843 h 607799"/>
                  <a:gd name="connsiteX8" fmla="*/ 444362 w 589292"/>
                  <a:gd name="connsiteY8" fmla="*/ 381618 h 607799"/>
                  <a:gd name="connsiteX9" fmla="*/ 466080 w 589292"/>
                  <a:gd name="connsiteY9" fmla="*/ 366690 h 607799"/>
                  <a:gd name="connsiteX10" fmla="*/ 537409 w 589292"/>
                  <a:gd name="connsiteY10" fmla="*/ 275269 h 607799"/>
                  <a:gd name="connsiteX11" fmla="*/ 559267 w 589292"/>
                  <a:gd name="connsiteY11" fmla="*/ 238088 h 607799"/>
                  <a:gd name="connsiteX12" fmla="*/ 209859 w 589292"/>
                  <a:gd name="connsiteY12" fmla="*/ 194902 h 607799"/>
                  <a:gd name="connsiteX13" fmla="*/ 260000 w 589292"/>
                  <a:gd name="connsiteY13" fmla="*/ 194902 h 607799"/>
                  <a:gd name="connsiteX14" fmla="*/ 262971 w 589292"/>
                  <a:gd name="connsiteY14" fmla="*/ 202458 h 607799"/>
                  <a:gd name="connsiteX15" fmla="*/ 291525 w 589292"/>
                  <a:gd name="connsiteY15" fmla="*/ 257523 h 607799"/>
                  <a:gd name="connsiteX16" fmla="*/ 371937 w 589292"/>
                  <a:gd name="connsiteY16" fmla="*/ 366032 h 607799"/>
                  <a:gd name="connsiteX17" fmla="*/ 393850 w 589292"/>
                  <a:gd name="connsiteY17" fmla="*/ 381374 h 607799"/>
                  <a:gd name="connsiteX18" fmla="*/ 397425 w 589292"/>
                  <a:gd name="connsiteY18" fmla="*/ 382811 h 607799"/>
                  <a:gd name="connsiteX19" fmla="*/ 397425 w 589292"/>
                  <a:gd name="connsiteY19" fmla="*/ 539294 h 607799"/>
                  <a:gd name="connsiteX20" fmla="*/ 379504 w 589292"/>
                  <a:gd name="connsiteY20" fmla="*/ 557185 h 607799"/>
                  <a:gd name="connsiteX21" fmla="*/ 209859 w 589292"/>
                  <a:gd name="connsiteY21" fmla="*/ 557185 h 607799"/>
                  <a:gd name="connsiteX22" fmla="*/ 191938 w 589292"/>
                  <a:gd name="connsiteY22" fmla="*/ 539294 h 607799"/>
                  <a:gd name="connsiteX23" fmla="*/ 191938 w 589292"/>
                  <a:gd name="connsiteY23" fmla="*/ 212840 h 607799"/>
                  <a:gd name="connsiteX24" fmla="*/ 209859 w 589292"/>
                  <a:gd name="connsiteY24" fmla="*/ 194902 h 607799"/>
                  <a:gd name="connsiteX25" fmla="*/ 13186 w 589292"/>
                  <a:gd name="connsiteY25" fmla="*/ 140695 h 607799"/>
                  <a:gd name="connsiteX26" fmla="*/ 137338 w 589292"/>
                  <a:gd name="connsiteY26" fmla="*/ 189466 h 607799"/>
                  <a:gd name="connsiteX27" fmla="*/ 151081 w 589292"/>
                  <a:gd name="connsiteY27" fmla="*/ 209633 h 607799"/>
                  <a:gd name="connsiteX28" fmla="*/ 151081 w 589292"/>
                  <a:gd name="connsiteY28" fmla="*/ 543612 h 607799"/>
                  <a:gd name="connsiteX29" fmla="*/ 138359 w 589292"/>
                  <a:gd name="connsiteY29" fmla="*/ 552235 h 607799"/>
                  <a:gd name="connsiteX30" fmla="*/ 13743 w 589292"/>
                  <a:gd name="connsiteY30" fmla="*/ 503278 h 607799"/>
                  <a:gd name="connsiteX31" fmla="*/ 0 w 589292"/>
                  <a:gd name="connsiteY31" fmla="*/ 483065 h 607799"/>
                  <a:gd name="connsiteX32" fmla="*/ 0 w 589292"/>
                  <a:gd name="connsiteY32" fmla="*/ 149643 h 607799"/>
                  <a:gd name="connsiteX33" fmla="*/ 13186 w 589292"/>
                  <a:gd name="connsiteY33" fmla="*/ 140695 h 607799"/>
                  <a:gd name="connsiteX34" fmla="*/ 418473 w 589292"/>
                  <a:gd name="connsiteY34" fmla="*/ 52152 h 607799"/>
                  <a:gd name="connsiteX35" fmla="*/ 341047 w 589292"/>
                  <a:gd name="connsiteY35" fmla="*/ 129569 h 607799"/>
                  <a:gd name="connsiteX36" fmla="*/ 376975 w 589292"/>
                  <a:gd name="connsiteY36" fmla="*/ 194887 h 607799"/>
                  <a:gd name="connsiteX37" fmla="*/ 394568 w 589292"/>
                  <a:gd name="connsiteY37" fmla="*/ 203092 h 607799"/>
                  <a:gd name="connsiteX38" fmla="*/ 418473 w 589292"/>
                  <a:gd name="connsiteY38" fmla="*/ 206893 h 607799"/>
                  <a:gd name="connsiteX39" fmla="*/ 438248 w 589292"/>
                  <a:gd name="connsiteY39" fmla="*/ 204344 h 607799"/>
                  <a:gd name="connsiteX40" fmla="*/ 455701 w 589292"/>
                  <a:gd name="connsiteY40" fmla="*/ 197436 h 607799"/>
                  <a:gd name="connsiteX41" fmla="*/ 495946 w 589292"/>
                  <a:gd name="connsiteY41" fmla="*/ 129569 h 607799"/>
                  <a:gd name="connsiteX42" fmla="*/ 418473 w 589292"/>
                  <a:gd name="connsiteY42" fmla="*/ 52152 h 607799"/>
                  <a:gd name="connsiteX43" fmla="*/ 419123 w 589292"/>
                  <a:gd name="connsiteY43" fmla="*/ 0 h 607799"/>
                  <a:gd name="connsiteX44" fmla="*/ 552809 w 589292"/>
                  <a:gd name="connsiteY44" fmla="*/ 133509 h 607799"/>
                  <a:gd name="connsiteX45" fmla="*/ 524540 w 589292"/>
                  <a:gd name="connsiteY45" fmla="*/ 224509 h 607799"/>
                  <a:gd name="connsiteX46" fmla="*/ 505973 w 589292"/>
                  <a:gd name="connsiteY46" fmla="*/ 255708 h 607799"/>
                  <a:gd name="connsiteX47" fmla="*/ 439315 w 589292"/>
                  <a:gd name="connsiteY47" fmla="*/ 341051 h 607799"/>
                  <a:gd name="connsiteX48" fmla="*/ 438248 w 589292"/>
                  <a:gd name="connsiteY48" fmla="*/ 342071 h 607799"/>
                  <a:gd name="connsiteX49" fmla="*/ 419262 w 589292"/>
                  <a:gd name="connsiteY49" fmla="*/ 349581 h 607799"/>
                  <a:gd name="connsiteX50" fmla="*/ 398978 w 589292"/>
                  <a:gd name="connsiteY50" fmla="*/ 340681 h 607799"/>
                  <a:gd name="connsiteX51" fmla="*/ 397492 w 589292"/>
                  <a:gd name="connsiteY51" fmla="*/ 339151 h 607799"/>
                  <a:gd name="connsiteX52" fmla="*/ 323593 w 589292"/>
                  <a:gd name="connsiteY52" fmla="*/ 238880 h 607799"/>
                  <a:gd name="connsiteX53" fmla="*/ 300198 w 589292"/>
                  <a:gd name="connsiteY53" fmla="*/ 195026 h 607799"/>
                  <a:gd name="connsiteX54" fmla="*/ 285437 w 589292"/>
                  <a:gd name="connsiteY54" fmla="*/ 133509 h 607799"/>
                  <a:gd name="connsiteX55" fmla="*/ 419123 w 589292"/>
                  <a:gd name="connsiteY55" fmla="*/ 0 h 607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</a:cxnLst>
                <a:rect l="l" t="t" r="r" b="b"/>
                <a:pathLst>
                  <a:path w="589292" h="607799">
                    <a:moveTo>
                      <a:pt x="559267" y="238088"/>
                    </a:moveTo>
                    <a:lnTo>
                      <a:pt x="575556" y="244486"/>
                    </a:lnTo>
                    <a:cubicBezTo>
                      <a:pt x="583816" y="247731"/>
                      <a:pt x="589292" y="255705"/>
                      <a:pt x="589292" y="264606"/>
                    </a:cubicBezTo>
                    <a:lnTo>
                      <a:pt x="589292" y="598164"/>
                    </a:lnTo>
                    <a:cubicBezTo>
                      <a:pt x="589292" y="604979"/>
                      <a:pt x="582424" y="609615"/>
                      <a:pt x="576113" y="607112"/>
                    </a:cubicBezTo>
                    <a:lnTo>
                      <a:pt x="452019" y="558341"/>
                    </a:lnTo>
                    <a:cubicBezTo>
                      <a:pt x="443758" y="555096"/>
                      <a:pt x="438282" y="547122"/>
                      <a:pt x="438282" y="538221"/>
                    </a:cubicBezTo>
                    <a:lnTo>
                      <a:pt x="438282" y="383843"/>
                    </a:lnTo>
                    <a:cubicBezTo>
                      <a:pt x="440324" y="383194"/>
                      <a:pt x="442366" y="382499"/>
                      <a:pt x="444362" y="381618"/>
                    </a:cubicBezTo>
                    <a:cubicBezTo>
                      <a:pt x="452529" y="378187"/>
                      <a:pt x="459815" y="373181"/>
                      <a:pt x="466080" y="366690"/>
                    </a:cubicBezTo>
                    <a:cubicBezTo>
                      <a:pt x="492997" y="338735"/>
                      <a:pt x="516989" y="307952"/>
                      <a:pt x="537409" y="275269"/>
                    </a:cubicBezTo>
                    <a:cubicBezTo>
                      <a:pt x="544787" y="263447"/>
                      <a:pt x="552352" y="251069"/>
                      <a:pt x="559267" y="238088"/>
                    </a:cubicBezTo>
                    <a:close/>
                    <a:moveTo>
                      <a:pt x="209859" y="194902"/>
                    </a:moveTo>
                    <a:lnTo>
                      <a:pt x="260000" y="194902"/>
                    </a:lnTo>
                    <a:cubicBezTo>
                      <a:pt x="260929" y="197405"/>
                      <a:pt x="261950" y="199908"/>
                      <a:pt x="262971" y="202458"/>
                    </a:cubicBezTo>
                    <a:cubicBezTo>
                      <a:pt x="271143" y="222296"/>
                      <a:pt x="281542" y="240512"/>
                      <a:pt x="291525" y="257523"/>
                    </a:cubicBezTo>
                    <a:cubicBezTo>
                      <a:pt x="315435" y="298173"/>
                      <a:pt x="342455" y="334652"/>
                      <a:pt x="371937" y="366032"/>
                    </a:cubicBezTo>
                    <a:cubicBezTo>
                      <a:pt x="378112" y="372706"/>
                      <a:pt x="385540" y="377851"/>
                      <a:pt x="393850" y="381374"/>
                    </a:cubicBezTo>
                    <a:cubicBezTo>
                      <a:pt x="395011" y="381884"/>
                      <a:pt x="396265" y="382348"/>
                      <a:pt x="397425" y="382811"/>
                    </a:cubicBezTo>
                    <a:lnTo>
                      <a:pt x="397425" y="539294"/>
                    </a:lnTo>
                    <a:cubicBezTo>
                      <a:pt x="397425" y="549166"/>
                      <a:pt x="389393" y="557185"/>
                      <a:pt x="379504" y="557185"/>
                    </a:cubicBezTo>
                    <a:lnTo>
                      <a:pt x="209859" y="557185"/>
                    </a:lnTo>
                    <a:cubicBezTo>
                      <a:pt x="199970" y="557185"/>
                      <a:pt x="191938" y="549166"/>
                      <a:pt x="191938" y="539294"/>
                    </a:cubicBezTo>
                    <a:lnTo>
                      <a:pt x="191938" y="212840"/>
                    </a:lnTo>
                    <a:cubicBezTo>
                      <a:pt x="191938" y="202967"/>
                      <a:pt x="199970" y="194902"/>
                      <a:pt x="209859" y="194902"/>
                    </a:cubicBezTo>
                    <a:close/>
                    <a:moveTo>
                      <a:pt x="13186" y="140695"/>
                    </a:moveTo>
                    <a:lnTo>
                      <a:pt x="137338" y="189466"/>
                    </a:lnTo>
                    <a:cubicBezTo>
                      <a:pt x="145602" y="192758"/>
                      <a:pt x="151081" y="200732"/>
                      <a:pt x="151081" y="209633"/>
                    </a:cubicBezTo>
                    <a:lnTo>
                      <a:pt x="151081" y="543612"/>
                    </a:lnTo>
                    <a:cubicBezTo>
                      <a:pt x="151081" y="550148"/>
                      <a:pt x="144441" y="554645"/>
                      <a:pt x="138359" y="552235"/>
                    </a:cubicBezTo>
                    <a:lnTo>
                      <a:pt x="13743" y="503278"/>
                    </a:lnTo>
                    <a:cubicBezTo>
                      <a:pt x="5478" y="500033"/>
                      <a:pt x="0" y="492059"/>
                      <a:pt x="0" y="483065"/>
                    </a:cubicBezTo>
                    <a:lnTo>
                      <a:pt x="0" y="149643"/>
                    </a:lnTo>
                    <a:cubicBezTo>
                      <a:pt x="0" y="142874"/>
                      <a:pt x="6871" y="138238"/>
                      <a:pt x="13186" y="140695"/>
                    </a:cubicBezTo>
                    <a:close/>
                    <a:moveTo>
                      <a:pt x="418473" y="52152"/>
                    </a:moveTo>
                    <a:cubicBezTo>
                      <a:pt x="375675" y="52152"/>
                      <a:pt x="340954" y="86828"/>
                      <a:pt x="341047" y="129569"/>
                    </a:cubicBezTo>
                    <a:cubicBezTo>
                      <a:pt x="341047" y="157013"/>
                      <a:pt x="355344" y="181165"/>
                      <a:pt x="376975" y="194887"/>
                    </a:cubicBezTo>
                    <a:cubicBezTo>
                      <a:pt x="382452" y="198363"/>
                      <a:pt x="388301" y="201191"/>
                      <a:pt x="394568" y="203092"/>
                    </a:cubicBezTo>
                    <a:cubicBezTo>
                      <a:pt x="402134" y="205595"/>
                      <a:pt x="410118" y="206893"/>
                      <a:pt x="418473" y="206893"/>
                    </a:cubicBezTo>
                    <a:cubicBezTo>
                      <a:pt x="425343" y="206893"/>
                      <a:pt x="431935" y="206012"/>
                      <a:pt x="438248" y="204344"/>
                    </a:cubicBezTo>
                    <a:cubicBezTo>
                      <a:pt x="444468" y="202721"/>
                      <a:pt x="450270" y="200403"/>
                      <a:pt x="455701" y="197436"/>
                    </a:cubicBezTo>
                    <a:cubicBezTo>
                      <a:pt x="479653" y="184271"/>
                      <a:pt x="495946" y="158774"/>
                      <a:pt x="495946" y="129569"/>
                    </a:cubicBezTo>
                    <a:cubicBezTo>
                      <a:pt x="495946" y="86828"/>
                      <a:pt x="461225" y="52152"/>
                      <a:pt x="418473" y="52152"/>
                    </a:cubicBezTo>
                    <a:close/>
                    <a:moveTo>
                      <a:pt x="419123" y="0"/>
                    </a:moveTo>
                    <a:cubicBezTo>
                      <a:pt x="492975" y="0"/>
                      <a:pt x="552809" y="59755"/>
                      <a:pt x="552809" y="133509"/>
                    </a:cubicBezTo>
                    <a:cubicBezTo>
                      <a:pt x="552809" y="165218"/>
                      <a:pt x="540137" y="196138"/>
                      <a:pt x="524540" y="224509"/>
                    </a:cubicBezTo>
                    <a:cubicBezTo>
                      <a:pt x="518599" y="235310"/>
                      <a:pt x="512239" y="245741"/>
                      <a:pt x="505973" y="255708"/>
                    </a:cubicBezTo>
                    <a:cubicBezTo>
                      <a:pt x="486802" y="286350"/>
                      <a:pt x="464382" y="315045"/>
                      <a:pt x="439315" y="341051"/>
                    </a:cubicBezTo>
                    <a:cubicBezTo>
                      <a:pt x="438944" y="341376"/>
                      <a:pt x="438619" y="341747"/>
                      <a:pt x="438248" y="342071"/>
                    </a:cubicBezTo>
                    <a:cubicBezTo>
                      <a:pt x="432863" y="347078"/>
                      <a:pt x="426086" y="349581"/>
                      <a:pt x="419262" y="349581"/>
                    </a:cubicBezTo>
                    <a:cubicBezTo>
                      <a:pt x="411882" y="349581"/>
                      <a:pt x="404548" y="346614"/>
                      <a:pt x="398978" y="340681"/>
                    </a:cubicBezTo>
                    <a:cubicBezTo>
                      <a:pt x="398467" y="340124"/>
                      <a:pt x="397910" y="339568"/>
                      <a:pt x="397492" y="339151"/>
                    </a:cubicBezTo>
                    <a:cubicBezTo>
                      <a:pt x="369130" y="308740"/>
                      <a:pt x="344575" y="274668"/>
                      <a:pt x="323593" y="238880"/>
                    </a:cubicBezTo>
                    <a:cubicBezTo>
                      <a:pt x="315285" y="224741"/>
                      <a:pt x="306929" y="210138"/>
                      <a:pt x="300198" y="195026"/>
                    </a:cubicBezTo>
                    <a:cubicBezTo>
                      <a:pt x="291518" y="175556"/>
                      <a:pt x="285437" y="155158"/>
                      <a:pt x="285437" y="133509"/>
                    </a:cubicBezTo>
                    <a:cubicBezTo>
                      <a:pt x="285437" y="59755"/>
                      <a:pt x="345317" y="0"/>
                      <a:pt x="419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1259398" y="4272447"/>
              <a:ext cx="3941252" cy="633317"/>
              <a:chOff x="7483989" y="3314482"/>
              <a:chExt cx="3941252" cy="633317"/>
            </a:xfrm>
          </p:grpSpPr>
          <p:sp>
            <p:nvSpPr>
              <p:cNvPr id="45" name="矩形 44"/>
              <p:cNvSpPr/>
              <p:nvPr/>
            </p:nvSpPr>
            <p:spPr>
              <a:xfrm>
                <a:off x="7483989" y="3732519"/>
                <a:ext cx="3941252" cy="215280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2.3.3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内容</a:t>
                </a: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7483989" y="3314482"/>
                <a:ext cx="2050552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2.3.3</a:t>
                </a:r>
              </a:p>
            </p:txBody>
          </p:sp>
        </p:grpSp>
      </p:grpSp>
      <p:grpSp>
        <p:nvGrpSpPr>
          <p:cNvPr id="49" name="组合 48"/>
          <p:cNvGrpSpPr/>
          <p:nvPr/>
        </p:nvGrpSpPr>
        <p:grpSpPr>
          <a:xfrm>
            <a:off x="6209266" y="1724026"/>
            <a:ext cx="5132387" cy="1704974"/>
            <a:chOff x="6184901" y="1943101"/>
            <a:chExt cx="5132387" cy="1704974"/>
          </a:xfrm>
        </p:grpSpPr>
        <p:grpSp>
          <p:nvGrpSpPr>
            <p:cNvPr id="50" name="组合 49"/>
            <p:cNvGrpSpPr/>
            <p:nvPr/>
          </p:nvGrpSpPr>
          <p:grpSpPr>
            <a:xfrm>
              <a:off x="6184901" y="1943101"/>
              <a:ext cx="5132387" cy="1704974"/>
              <a:chOff x="874713" y="1752601"/>
              <a:chExt cx="5132387" cy="1704974"/>
            </a:xfrm>
          </p:grpSpPr>
          <p:sp>
            <p:nvSpPr>
              <p:cNvPr id="54" name="矩形 53"/>
              <p:cNvSpPr/>
              <p:nvPr/>
            </p:nvSpPr>
            <p:spPr>
              <a:xfrm>
                <a:off x="874713" y="1752601"/>
                <a:ext cx="5132387" cy="1704974"/>
              </a:xfrm>
              <a:prstGeom prst="rect">
                <a:avLst/>
              </a:prstGeom>
              <a:noFill/>
              <a:ln>
                <a:solidFill>
                  <a:srgbClr val="A6A6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55" name="椭圆 34"/>
              <p:cNvSpPr/>
              <p:nvPr/>
            </p:nvSpPr>
            <p:spPr>
              <a:xfrm>
                <a:off x="5200650" y="2065550"/>
                <a:ext cx="586015" cy="365766"/>
              </a:xfrm>
              <a:custGeom>
                <a:avLst/>
                <a:gdLst>
                  <a:gd name="connsiteX0" fmla="*/ 509262 w 608697"/>
                  <a:gd name="connsiteY0" fmla="*/ 287324 h 379924"/>
                  <a:gd name="connsiteX1" fmla="*/ 488226 w 608697"/>
                  <a:gd name="connsiteY1" fmla="*/ 308258 h 379924"/>
                  <a:gd name="connsiteX2" fmla="*/ 509262 w 608697"/>
                  <a:gd name="connsiteY2" fmla="*/ 329266 h 379924"/>
                  <a:gd name="connsiteX3" fmla="*/ 530223 w 608697"/>
                  <a:gd name="connsiteY3" fmla="*/ 308258 h 379924"/>
                  <a:gd name="connsiteX4" fmla="*/ 509262 w 608697"/>
                  <a:gd name="connsiteY4" fmla="*/ 287324 h 379924"/>
                  <a:gd name="connsiteX5" fmla="*/ 442648 w 608697"/>
                  <a:gd name="connsiteY5" fmla="*/ 287324 h 379924"/>
                  <a:gd name="connsiteX6" fmla="*/ 421687 w 608697"/>
                  <a:gd name="connsiteY6" fmla="*/ 308332 h 379924"/>
                  <a:gd name="connsiteX7" fmla="*/ 442648 w 608697"/>
                  <a:gd name="connsiteY7" fmla="*/ 329266 h 379924"/>
                  <a:gd name="connsiteX8" fmla="*/ 463684 w 608697"/>
                  <a:gd name="connsiteY8" fmla="*/ 308332 h 379924"/>
                  <a:gd name="connsiteX9" fmla="*/ 442648 w 608697"/>
                  <a:gd name="connsiteY9" fmla="*/ 287324 h 379924"/>
                  <a:gd name="connsiteX10" fmla="*/ 380436 w 608697"/>
                  <a:gd name="connsiteY10" fmla="*/ 284940 h 379924"/>
                  <a:gd name="connsiteX11" fmla="*/ 380436 w 608697"/>
                  <a:gd name="connsiteY11" fmla="*/ 332469 h 379924"/>
                  <a:gd name="connsiteX12" fmla="*/ 399457 w 608697"/>
                  <a:gd name="connsiteY12" fmla="*/ 332469 h 379924"/>
                  <a:gd name="connsiteX13" fmla="*/ 399457 w 608697"/>
                  <a:gd name="connsiteY13" fmla="*/ 284940 h 379924"/>
                  <a:gd name="connsiteX14" fmla="*/ 114131 w 608697"/>
                  <a:gd name="connsiteY14" fmla="*/ 199418 h 379924"/>
                  <a:gd name="connsiteX15" fmla="*/ 171196 w 608697"/>
                  <a:gd name="connsiteY15" fmla="*/ 199418 h 379924"/>
                  <a:gd name="connsiteX16" fmla="*/ 437501 w 608697"/>
                  <a:gd name="connsiteY16" fmla="*/ 199418 h 379924"/>
                  <a:gd name="connsiteX17" fmla="*/ 494566 w 608697"/>
                  <a:gd name="connsiteY17" fmla="*/ 199418 h 379924"/>
                  <a:gd name="connsiteX18" fmla="*/ 513588 w 608697"/>
                  <a:gd name="connsiteY18" fmla="*/ 218415 h 379924"/>
                  <a:gd name="connsiteX19" fmla="*/ 608697 w 608697"/>
                  <a:gd name="connsiteY19" fmla="*/ 360927 h 379924"/>
                  <a:gd name="connsiteX20" fmla="*/ 589675 w 608697"/>
                  <a:gd name="connsiteY20" fmla="*/ 379924 h 379924"/>
                  <a:gd name="connsiteX21" fmla="*/ 19022 w 608697"/>
                  <a:gd name="connsiteY21" fmla="*/ 379924 h 379924"/>
                  <a:gd name="connsiteX22" fmla="*/ 0 w 608697"/>
                  <a:gd name="connsiteY22" fmla="*/ 360927 h 379924"/>
                  <a:gd name="connsiteX23" fmla="*/ 95109 w 608697"/>
                  <a:gd name="connsiteY23" fmla="*/ 218415 h 379924"/>
                  <a:gd name="connsiteX24" fmla="*/ 114131 w 608697"/>
                  <a:gd name="connsiteY24" fmla="*/ 199418 h 379924"/>
                  <a:gd name="connsiteX25" fmla="*/ 190214 w 608697"/>
                  <a:gd name="connsiteY25" fmla="*/ 0 h 379924"/>
                  <a:gd name="connsiteX26" fmla="*/ 418484 w 608697"/>
                  <a:gd name="connsiteY26" fmla="*/ 0 h 379924"/>
                  <a:gd name="connsiteX27" fmla="*/ 437506 w 608697"/>
                  <a:gd name="connsiteY27" fmla="*/ 18997 h 379924"/>
                  <a:gd name="connsiteX28" fmla="*/ 437506 w 608697"/>
                  <a:gd name="connsiteY28" fmla="*/ 180436 h 379924"/>
                  <a:gd name="connsiteX29" fmla="*/ 171192 w 608697"/>
                  <a:gd name="connsiteY29" fmla="*/ 180436 h 379924"/>
                  <a:gd name="connsiteX30" fmla="*/ 171192 w 608697"/>
                  <a:gd name="connsiteY30" fmla="*/ 18997 h 379924"/>
                  <a:gd name="connsiteX31" fmla="*/ 190214 w 608697"/>
                  <a:gd name="connsiteY31" fmla="*/ 0 h 379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08697" h="379924">
                    <a:moveTo>
                      <a:pt x="509262" y="287324"/>
                    </a:moveTo>
                    <a:cubicBezTo>
                      <a:pt x="497625" y="287324"/>
                      <a:pt x="488226" y="296711"/>
                      <a:pt x="488226" y="308258"/>
                    </a:cubicBezTo>
                    <a:cubicBezTo>
                      <a:pt x="488226" y="319879"/>
                      <a:pt x="497625" y="329266"/>
                      <a:pt x="509262" y="329266"/>
                    </a:cubicBezTo>
                    <a:cubicBezTo>
                      <a:pt x="520824" y="329266"/>
                      <a:pt x="530223" y="319879"/>
                      <a:pt x="530223" y="308258"/>
                    </a:cubicBezTo>
                    <a:cubicBezTo>
                      <a:pt x="530223" y="296711"/>
                      <a:pt x="520824" y="287324"/>
                      <a:pt x="509262" y="287324"/>
                    </a:cubicBezTo>
                    <a:close/>
                    <a:moveTo>
                      <a:pt x="442648" y="287324"/>
                    </a:moveTo>
                    <a:cubicBezTo>
                      <a:pt x="431086" y="287324"/>
                      <a:pt x="421687" y="296711"/>
                      <a:pt x="421687" y="308332"/>
                    </a:cubicBezTo>
                    <a:cubicBezTo>
                      <a:pt x="421687" y="319879"/>
                      <a:pt x="431086" y="329266"/>
                      <a:pt x="442648" y="329266"/>
                    </a:cubicBezTo>
                    <a:cubicBezTo>
                      <a:pt x="454285" y="329266"/>
                      <a:pt x="463684" y="319879"/>
                      <a:pt x="463684" y="308332"/>
                    </a:cubicBezTo>
                    <a:cubicBezTo>
                      <a:pt x="463684" y="296711"/>
                      <a:pt x="454285" y="287324"/>
                      <a:pt x="442648" y="287324"/>
                    </a:cubicBezTo>
                    <a:close/>
                    <a:moveTo>
                      <a:pt x="380436" y="284940"/>
                    </a:moveTo>
                    <a:lnTo>
                      <a:pt x="380436" y="332469"/>
                    </a:lnTo>
                    <a:lnTo>
                      <a:pt x="399457" y="332469"/>
                    </a:lnTo>
                    <a:lnTo>
                      <a:pt x="399457" y="284940"/>
                    </a:lnTo>
                    <a:close/>
                    <a:moveTo>
                      <a:pt x="114131" y="199418"/>
                    </a:moveTo>
                    <a:lnTo>
                      <a:pt x="171196" y="199418"/>
                    </a:lnTo>
                    <a:lnTo>
                      <a:pt x="437501" y="199418"/>
                    </a:lnTo>
                    <a:lnTo>
                      <a:pt x="494566" y="199418"/>
                    </a:lnTo>
                    <a:cubicBezTo>
                      <a:pt x="505084" y="199418"/>
                      <a:pt x="505681" y="206942"/>
                      <a:pt x="513588" y="218415"/>
                    </a:cubicBezTo>
                    <a:lnTo>
                      <a:pt x="608697" y="360927"/>
                    </a:lnTo>
                    <a:cubicBezTo>
                      <a:pt x="608697" y="371431"/>
                      <a:pt x="608697" y="379924"/>
                      <a:pt x="589675" y="379924"/>
                    </a:cubicBezTo>
                    <a:lnTo>
                      <a:pt x="19022" y="379924"/>
                    </a:lnTo>
                    <a:cubicBezTo>
                      <a:pt x="0" y="379924"/>
                      <a:pt x="0" y="371431"/>
                      <a:pt x="0" y="360927"/>
                    </a:cubicBezTo>
                    <a:lnTo>
                      <a:pt x="95109" y="218415"/>
                    </a:lnTo>
                    <a:cubicBezTo>
                      <a:pt x="101450" y="208954"/>
                      <a:pt x="103613" y="199418"/>
                      <a:pt x="114131" y="199418"/>
                    </a:cubicBezTo>
                    <a:close/>
                    <a:moveTo>
                      <a:pt x="190214" y="0"/>
                    </a:moveTo>
                    <a:lnTo>
                      <a:pt x="418484" y="0"/>
                    </a:lnTo>
                    <a:cubicBezTo>
                      <a:pt x="429002" y="0"/>
                      <a:pt x="437506" y="8493"/>
                      <a:pt x="437506" y="18997"/>
                    </a:cubicBezTo>
                    <a:lnTo>
                      <a:pt x="437506" y="180436"/>
                    </a:lnTo>
                    <a:lnTo>
                      <a:pt x="171192" y="180436"/>
                    </a:lnTo>
                    <a:lnTo>
                      <a:pt x="171192" y="18997"/>
                    </a:lnTo>
                    <a:cubicBezTo>
                      <a:pt x="171192" y="8493"/>
                      <a:pt x="179696" y="0"/>
                      <a:pt x="1902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6569586" y="2277135"/>
              <a:ext cx="3941252" cy="633319"/>
              <a:chOff x="7483989" y="3314482"/>
              <a:chExt cx="3941252" cy="633319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7483989" y="3732519"/>
                <a:ext cx="3941252" cy="215282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2.3.2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内容</a:t>
                </a:r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7483989" y="3314482"/>
                <a:ext cx="2050552" cy="423545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2.3.2</a:t>
                </a:r>
              </a:p>
            </p:txBody>
          </p:sp>
        </p:grpSp>
      </p:grpSp>
      <p:grpSp>
        <p:nvGrpSpPr>
          <p:cNvPr id="56" name="组合 55"/>
          <p:cNvGrpSpPr/>
          <p:nvPr/>
        </p:nvGrpSpPr>
        <p:grpSpPr>
          <a:xfrm>
            <a:off x="6209266" y="3703638"/>
            <a:ext cx="5132387" cy="1704974"/>
            <a:chOff x="6184901" y="3922713"/>
            <a:chExt cx="5132387" cy="1704974"/>
          </a:xfrm>
        </p:grpSpPr>
        <p:grpSp>
          <p:nvGrpSpPr>
            <p:cNvPr id="57" name="组合 56"/>
            <p:cNvGrpSpPr/>
            <p:nvPr/>
          </p:nvGrpSpPr>
          <p:grpSpPr>
            <a:xfrm>
              <a:off x="6184901" y="3922713"/>
              <a:ext cx="5132387" cy="1704974"/>
              <a:chOff x="874713" y="1752601"/>
              <a:chExt cx="5132387" cy="1704974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874713" y="1752601"/>
                <a:ext cx="5132387" cy="1704974"/>
              </a:xfrm>
              <a:prstGeom prst="rect">
                <a:avLst/>
              </a:prstGeom>
              <a:noFill/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  <p:sp>
            <p:nvSpPr>
              <p:cNvPr id="62" name="椭圆 37"/>
              <p:cNvSpPr/>
              <p:nvPr/>
            </p:nvSpPr>
            <p:spPr>
              <a:xfrm>
                <a:off x="5231643" y="1955426"/>
                <a:ext cx="524028" cy="586015"/>
              </a:xfrm>
              <a:custGeom>
                <a:avLst/>
                <a:gdLst>
                  <a:gd name="T0" fmla="*/ 3531 w 3631"/>
                  <a:gd name="T1" fmla="*/ 0 h 4067"/>
                  <a:gd name="T2" fmla="*/ 1249 w 3631"/>
                  <a:gd name="T3" fmla="*/ 0 h 4067"/>
                  <a:gd name="T4" fmla="*/ 1178 w 3631"/>
                  <a:gd name="T5" fmla="*/ 29 h 4067"/>
                  <a:gd name="T6" fmla="*/ 29 w 3631"/>
                  <a:gd name="T7" fmla="*/ 1179 h 4067"/>
                  <a:gd name="T8" fmla="*/ 0 w 3631"/>
                  <a:gd name="T9" fmla="*/ 1249 h 4067"/>
                  <a:gd name="T10" fmla="*/ 0 w 3631"/>
                  <a:gd name="T11" fmla="*/ 3967 h 4067"/>
                  <a:gd name="T12" fmla="*/ 100 w 3631"/>
                  <a:gd name="T13" fmla="*/ 4067 h 4067"/>
                  <a:gd name="T14" fmla="*/ 3531 w 3631"/>
                  <a:gd name="T15" fmla="*/ 4067 h 4067"/>
                  <a:gd name="T16" fmla="*/ 3631 w 3631"/>
                  <a:gd name="T17" fmla="*/ 3967 h 4067"/>
                  <a:gd name="T18" fmla="*/ 3631 w 3631"/>
                  <a:gd name="T19" fmla="*/ 100 h 4067"/>
                  <a:gd name="T20" fmla="*/ 3531 w 3631"/>
                  <a:gd name="T21" fmla="*/ 0 h 4067"/>
                  <a:gd name="T22" fmla="*/ 2636 w 3631"/>
                  <a:gd name="T23" fmla="*/ 1442 h 4067"/>
                  <a:gd name="T24" fmla="*/ 2932 w 3631"/>
                  <a:gd name="T25" fmla="*/ 1442 h 4067"/>
                  <a:gd name="T26" fmla="*/ 2932 w 3631"/>
                  <a:gd name="T27" fmla="*/ 449 h 4067"/>
                  <a:gd name="T28" fmla="*/ 2998 w 3631"/>
                  <a:gd name="T29" fmla="*/ 382 h 4067"/>
                  <a:gd name="T30" fmla="*/ 3065 w 3631"/>
                  <a:gd name="T31" fmla="*/ 449 h 4067"/>
                  <a:gd name="T32" fmla="*/ 3065 w 3631"/>
                  <a:gd name="T33" fmla="*/ 1509 h 4067"/>
                  <a:gd name="T34" fmla="*/ 2998 w 3631"/>
                  <a:gd name="T35" fmla="*/ 1575 h 4067"/>
                  <a:gd name="T36" fmla="*/ 2636 w 3631"/>
                  <a:gd name="T37" fmla="*/ 1575 h 4067"/>
                  <a:gd name="T38" fmla="*/ 2569 w 3631"/>
                  <a:gd name="T39" fmla="*/ 1509 h 4067"/>
                  <a:gd name="T40" fmla="*/ 2636 w 3631"/>
                  <a:gd name="T41" fmla="*/ 1442 h 4067"/>
                  <a:gd name="T42" fmla="*/ 1966 w 3631"/>
                  <a:gd name="T43" fmla="*/ 1442 h 4067"/>
                  <a:gd name="T44" fmla="*/ 2262 w 3631"/>
                  <a:gd name="T45" fmla="*/ 1442 h 4067"/>
                  <a:gd name="T46" fmla="*/ 2262 w 3631"/>
                  <a:gd name="T47" fmla="*/ 449 h 4067"/>
                  <a:gd name="T48" fmla="*/ 2329 w 3631"/>
                  <a:gd name="T49" fmla="*/ 382 h 4067"/>
                  <a:gd name="T50" fmla="*/ 2395 w 3631"/>
                  <a:gd name="T51" fmla="*/ 449 h 4067"/>
                  <a:gd name="T52" fmla="*/ 2395 w 3631"/>
                  <a:gd name="T53" fmla="*/ 1509 h 4067"/>
                  <a:gd name="T54" fmla="*/ 2329 w 3631"/>
                  <a:gd name="T55" fmla="*/ 1575 h 4067"/>
                  <a:gd name="T56" fmla="*/ 1966 w 3631"/>
                  <a:gd name="T57" fmla="*/ 1575 h 4067"/>
                  <a:gd name="T58" fmla="*/ 1899 w 3631"/>
                  <a:gd name="T59" fmla="*/ 1509 h 4067"/>
                  <a:gd name="T60" fmla="*/ 1966 w 3631"/>
                  <a:gd name="T61" fmla="*/ 1442 h 4067"/>
                  <a:gd name="T62" fmla="*/ 1296 w 3631"/>
                  <a:gd name="T63" fmla="*/ 1442 h 4067"/>
                  <a:gd name="T64" fmla="*/ 1592 w 3631"/>
                  <a:gd name="T65" fmla="*/ 1442 h 4067"/>
                  <a:gd name="T66" fmla="*/ 1592 w 3631"/>
                  <a:gd name="T67" fmla="*/ 449 h 4067"/>
                  <a:gd name="T68" fmla="*/ 1659 w 3631"/>
                  <a:gd name="T69" fmla="*/ 382 h 4067"/>
                  <a:gd name="T70" fmla="*/ 1726 w 3631"/>
                  <a:gd name="T71" fmla="*/ 449 h 4067"/>
                  <a:gd name="T72" fmla="*/ 1726 w 3631"/>
                  <a:gd name="T73" fmla="*/ 1509 h 4067"/>
                  <a:gd name="T74" fmla="*/ 1659 w 3631"/>
                  <a:gd name="T75" fmla="*/ 1575 h 4067"/>
                  <a:gd name="T76" fmla="*/ 1296 w 3631"/>
                  <a:gd name="T77" fmla="*/ 1575 h 4067"/>
                  <a:gd name="T78" fmla="*/ 1230 w 3631"/>
                  <a:gd name="T79" fmla="*/ 1509 h 4067"/>
                  <a:gd name="T80" fmla="*/ 1296 w 3631"/>
                  <a:gd name="T81" fmla="*/ 1442 h 4067"/>
                  <a:gd name="T82" fmla="*/ 3121 w 3631"/>
                  <a:gd name="T83" fmla="*/ 3413 h 4067"/>
                  <a:gd name="T84" fmla="*/ 510 w 3631"/>
                  <a:gd name="T85" fmla="*/ 3413 h 4067"/>
                  <a:gd name="T86" fmla="*/ 510 w 3631"/>
                  <a:gd name="T87" fmla="*/ 2126 h 4067"/>
                  <a:gd name="T88" fmla="*/ 3121 w 3631"/>
                  <a:gd name="T89" fmla="*/ 2126 h 4067"/>
                  <a:gd name="T90" fmla="*/ 3121 w 3631"/>
                  <a:gd name="T91" fmla="*/ 3413 h 4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631" h="4067">
                    <a:moveTo>
                      <a:pt x="3531" y="0"/>
                    </a:moveTo>
                    <a:lnTo>
                      <a:pt x="1249" y="0"/>
                    </a:lnTo>
                    <a:cubicBezTo>
                      <a:pt x="1222" y="0"/>
                      <a:pt x="1197" y="11"/>
                      <a:pt x="1178" y="29"/>
                    </a:cubicBezTo>
                    <a:lnTo>
                      <a:pt x="29" y="1179"/>
                    </a:lnTo>
                    <a:cubicBezTo>
                      <a:pt x="10" y="1197"/>
                      <a:pt x="0" y="1223"/>
                      <a:pt x="0" y="1249"/>
                    </a:cubicBezTo>
                    <a:lnTo>
                      <a:pt x="0" y="3967"/>
                    </a:lnTo>
                    <a:cubicBezTo>
                      <a:pt x="0" y="4022"/>
                      <a:pt x="44" y="4067"/>
                      <a:pt x="100" y="4067"/>
                    </a:cubicBezTo>
                    <a:lnTo>
                      <a:pt x="3531" y="4067"/>
                    </a:lnTo>
                    <a:cubicBezTo>
                      <a:pt x="3586" y="4067"/>
                      <a:pt x="3631" y="4022"/>
                      <a:pt x="3631" y="3967"/>
                    </a:cubicBezTo>
                    <a:lnTo>
                      <a:pt x="3631" y="100"/>
                    </a:lnTo>
                    <a:cubicBezTo>
                      <a:pt x="3631" y="45"/>
                      <a:pt x="3586" y="0"/>
                      <a:pt x="3531" y="0"/>
                    </a:cubicBezTo>
                    <a:close/>
                    <a:moveTo>
                      <a:pt x="2636" y="1442"/>
                    </a:moveTo>
                    <a:lnTo>
                      <a:pt x="2932" y="1442"/>
                    </a:lnTo>
                    <a:lnTo>
                      <a:pt x="2932" y="449"/>
                    </a:lnTo>
                    <a:cubicBezTo>
                      <a:pt x="2932" y="412"/>
                      <a:pt x="2961" y="382"/>
                      <a:pt x="2998" y="382"/>
                    </a:cubicBezTo>
                    <a:cubicBezTo>
                      <a:pt x="3035" y="382"/>
                      <a:pt x="3065" y="412"/>
                      <a:pt x="3065" y="449"/>
                    </a:cubicBezTo>
                    <a:lnTo>
                      <a:pt x="3065" y="1509"/>
                    </a:lnTo>
                    <a:cubicBezTo>
                      <a:pt x="3065" y="1546"/>
                      <a:pt x="3035" y="1575"/>
                      <a:pt x="2998" y="1575"/>
                    </a:cubicBezTo>
                    <a:lnTo>
                      <a:pt x="2636" y="1575"/>
                    </a:lnTo>
                    <a:cubicBezTo>
                      <a:pt x="2599" y="1575"/>
                      <a:pt x="2569" y="1546"/>
                      <a:pt x="2569" y="1509"/>
                    </a:cubicBezTo>
                    <a:cubicBezTo>
                      <a:pt x="2569" y="1472"/>
                      <a:pt x="2599" y="1442"/>
                      <a:pt x="2636" y="1442"/>
                    </a:cubicBezTo>
                    <a:close/>
                    <a:moveTo>
                      <a:pt x="1966" y="1442"/>
                    </a:moveTo>
                    <a:lnTo>
                      <a:pt x="2262" y="1442"/>
                    </a:lnTo>
                    <a:lnTo>
                      <a:pt x="2262" y="449"/>
                    </a:lnTo>
                    <a:cubicBezTo>
                      <a:pt x="2262" y="412"/>
                      <a:pt x="2292" y="382"/>
                      <a:pt x="2329" y="382"/>
                    </a:cubicBezTo>
                    <a:cubicBezTo>
                      <a:pt x="2366" y="382"/>
                      <a:pt x="2395" y="412"/>
                      <a:pt x="2395" y="449"/>
                    </a:cubicBezTo>
                    <a:lnTo>
                      <a:pt x="2395" y="1509"/>
                    </a:lnTo>
                    <a:cubicBezTo>
                      <a:pt x="2395" y="1546"/>
                      <a:pt x="2366" y="1575"/>
                      <a:pt x="2329" y="1575"/>
                    </a:cubicBezTo>
                    <a:lnTo>
                      <a:pt x="1966" y="1575"/>
                    </a:lnTo>
                    <a:cubicBezTo>
                      <a:pt x="1929" y="1575"/>
                      <a:pt x="1899" y="1546"/>
                      <a:pt x="1899" y="1509"/>
                    </a:cubicBezTo>
                    <a:cubicBezTo>
                      <a:pt x="1899" y="1472"/>
                      <a:pt x="1929" y="1442"/>
                      <a:pt x="1966" y="1442"/>
                    </a:cubicBezTo>
                    <a:close/>
                    <a:moveTo>
                      <a:pt x="1296" y="1442"/>
                    </a:moveTo>
                    <a:lnTo>
                      <a:pt x="1592" y="1442"/>
                    </a:lnTo>
                    <a:lnTo>
                      <a:pt x="1592" y="449"/>
                    </a:lnTo>
                    <a:cubicBezTo>
                      <a:pt x="1592" y="412"/>
                      <a:pt x="1622" y="382"/>
                      <a:pt x="1659" y="382"/>
                    </a:cubicBezTo>
                    <a:cubicBezTo>
                      <a:pt x="1696" y="382"/>
                      <a:pt x="1726" y="412"/>
                      <a:pt x="1726" y="449"/>
                    </a:cubicBezTo>
                    <a:lnTo>
                      <a:pt x="1726" y="1509"/>
                    </a:lnTo>
                    <a:cubicBezTo>
                      <a:pt x="1726" y="1546"/>
                      <a:pt x="1696" y="1575"/>
                      <a:pt x="1659" y="1575"/>
                    </a:cubicBezTo>
                    <a:lnTo>
                      <a:pt x="1296" y="1575"/>
                    </a:lnTo>
                    <a:cubicBezTo>
                      <a:pt x="1260" y="1575"/>
                      <a:pt x="1230" y="1546"/>
                      <a:pt x="1230" y="1509"/>
                    </a:cubicBezTo>
                    <a:cubicBezTo>
                      <a:pt x="1230" y="1472"/>
                      <a:pt x="1260" y="1442"/>
                      <a:pt x="1296" y="1442"/>
                    </a:cubicBezTo>
                    <a:close/>
                    <a:moveTo>
                      <a:pt x="3121" y="3413"/>
                    </a:moveTo>
                    <a:lnTo>
                      <a:pt x="510" y="3413"/>
                    </a:lnTo>
                    <a:lnTo>
                      <a:pt x="510" y="2126"/>
                    </a:lnTo>
                    <a:lnTo>
                      <a:pt x="3121" y="2126"/>
                    </a:lnTo>
                    <a:lnTo>
                      <a:pt x="3121" y="341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6569586" y="4272447"/>
              <a:ext cx="3941252" cy="633317"/>
              <a:chOff x="7483989" y="3314482"/>
              <a:chExt cx="3941252" cy="633317"/>
            </a:xfrm>
          </p:grpSpPr>
          <p:sp>
            <p:nvSpPr>
              <p:cNvPr id="59" name="矩形 58"/>
              <p:cNvSpPr/>
              <p:nvPr/>
            </p:nvSpPr>
            <p:spPr>
              <a:xfrm>
                <a:off x="7483989" y="3732519"/>
                <a:ext cx="3941252" cy="215280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2.3.4</a:t>
                </a:r>
                <a:r>
                  <a:rPr lang="zh-CN" alt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内容</a:t>
                </a:r>
              </a:p>
            </p:txBody>
          </p:sp>
          <p:sp>
            <p:nvSpPr>
              <p:cNvPr id="60" name="矩形 59"/>
              <p:cNvSpPr/>
              <p:nvPr/>
            </p:nvSpPr>
            <p:spPr>
              <a:xfrm>
                <a:off x="7483989" y="3314482"/>
                <a:ext cx="2050552" cy="423545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2.3.4</a:t>
                </a:r>
              </a:p>
            </p:txBody>
          </p:sp>
        </p:grp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2.4</a:t>
            </a:r>
          </a:p>
        </p:txBody>
      </p:sp>
      <p:grpSp>
        <p:nvGrpSpPr>
          <p:cNvPr id="31" name="组合 3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32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3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6" name="BackShape"/>
          <p:cNvSpPr/>
          <p:nvPr/>
        </p:nvSpPr>
        <p:spPr>
          <a:xfrm>
            <a:off x="1493606" y="1892993"/>
            <a:ext cx="1780909" cy="17809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7" name="ValueShape"/>
          <p:cNvSpPr/>
          <p:nvPr/>
        </p:nvSpPr>
        <p:spPr>
          <a:xfrm>
            <a:off x="1455178" y="1828801"/>
            <a:ext cx="1909294" cy="1909294"/>
          </a:xfrm>
          <a:prstGeom prst="pie">
            <a:avLst>
              <a:gd name="adj1" fmla="val 16200000"/>
              <a:gd name="adj2" fmla="val 7776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28" name="ValueBack"/>
          <p:cNvSpPr/>
          <p:nvPr/>
        </p:nvSpPr>
        <p:spPr>
          <a:xfrm>
            <a:off x="1794988" y="2197807"/>
            <a:ext cx="1171282" cy="1171282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accent1">
                <a:lumMod val="40000"/>
                <a:lumOff val="6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cxnSp>
        <p:nvCxnSpPr>
          <p:cNvPr id="34" name="LineShape"/>
          <p:cNvCxnSpPr/>
          <p:nvPr/>
        </p:nvCxnSpPr>
        <p:spPr>
          <a:xfrm flipH="1">
            <a:off x="1574050" y="3923966"/>
            <a:ext cx="1671551" cy="0"/>
          </a:xfrm>
          <a:prstGeom prst="straightConnector1">
            <a:avLst/>
          </a:prstGeom>
          <a:noFill/>
          <a:ln w="12700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5" name="BackShape"/>
          <p:cNvSpPr/>
          <p:nvPr/>
        </p:nvSpPr>
        <p:spPr>
          <a:xfrm>
            <a:off x="3951056" y="1892993"/>
            <a:ext cx="1780909" cy="17809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6" name="ValueShape"/>
          <p:cNvSpPr/>
          <p:nvPr/>
        </p:nvSpPr>
        <p:spPr>
          <a:xfrm>
            <a:off x="3912628" y="1828801"/>
            <a:ext cx="1909294" cy="1909294"/>
          </a:xfrm>
          <a:prstGeom prst="pie">
            <a:avLst>
              <a:gd name="adj1" fmla="val 16200000"/>
              <a:gd name="adj2" fmla="val 3672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37" name="ValueBack"/>
          <p:cNvSpPr/>
          <p:nvPr/>
        </p:nvSpPr>
        <p:spPr>
          <a:xfrm>
            <a:off x="4252438" y="2197807"/>
            <a:ext cx="1171282" cy="1171282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1">
                <a:lumMod val="85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cxnSp>
        <p:nvCxnSpPr>
          <p:cNvPr id="38" name="LineShape"/>
          <p:cNvCxnSpPr/>
          <p:nvPr/>
        </p:nvCxnSpPr>
        <p:spPr>
          <a:xfrm flipH="1">
            <a:off x="4031500" y="3923966"/>
            <a:ext cx="1671551" cy="0"/>
          </a:xfrm>
          <a:prstGeom prst="straightConnector1">
            <a:avLst/>
          </a:prstGeom>
          <a:noFill/>
          <a:ln w="12700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39" name="BackShape"/>
          <p:cNvSpPr/>
          <p:nvPr/>
        </p:nvSpPr>
        <p:spPr>
          <a:xfrm>
            <a:off x="6408506" y="1892993"/>
            <a:ext cx="1780909" cy="17809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0" name="ValueShape"/>
          <p:cNvSpPr/>
          <p:nvPr/>
        </p:nvSpPr>
        <p:spPr>
          <a:xfrm>
            <a:off x="6370078" y="1828801"/>
            <a:ext cx="1909294" cy="1909294"/>
          </a:xfrm>
          <a:prstGeom prst="pie">
            <a:avLst>
              <a:gd name="adj1" fmla="val 16200000"/>
              <a:gd name="adj2" fmla="val 11880000"/>
            </a:avLst>
          </a:prstGeom>
          <a:solidFill>
            <a:schemeClr val="accent1"/>
          </a:solidFill>
          <a:ln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1" name="ValueBack"/>
          <p:cNvSpPr/>
          <p:nvPr/>
        </p:nvSpPr>
        <p:spPr>
          <a:xfrm>
            <a:off x="6709888" y="2197807"/>
            <a:ext cx="1171282" cy="1171282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accent1">
                <a:lumMod val="40000"/>
                <a:lumOff val="60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cxnSp>
        <p:nvCxnSpPr>
          <p:cNvPr id="42" name="LineShape"/>
          <p:cNvCxnSpPr/>
          <p:nvPr/>
        </p:nvCxnSpPr>
        <p:spPr>
          <a:xfrm flipH="1">
            <a:off x="6488950" y="3923966"/>
            <a:ext cx="1671551" cy="0"/>
          </a:xfrm>
          <a:prstGeom prst="straightConnector1">
            <a:avLst/>
          </a:prstGeom>
          <a:noFill/>
          <a:ln w="12700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43" name="BackShape"/>
          <p:cNvSpPr/>
          <p:nvPr/>
        </p:nvSpPr>
        <p:spPr>
          <a:xfrm>
            <a:off x="8865956" y="1892993"/>
            <a:ext cx="1780909" cy="178091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4" name="ValueShape"/>
          <p:cNvSpPr/>
          <p:nvPr/>
        </p:nvSpPr>
        <p:spPr>
          <a:xfrm>
            <a:off x="8827528" y="1828801"/>
            <a:ext cx="1909294" cy="1909294"/>
          </a:xfrm>
          <a:prstGeom prst="pie">
            <a:avLst>
              <a:gd name="adj1" fmla="val 16200000"/>
              <a:gd name="adj2" fmla="val 13608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sp>
        <p:nvSpPr>
          <p:cNvPr id="45" name="ValueBack"/>
          <p:cNvSpPr/>
          <p:nvPr/>
        </p:nvSpPr>
        <p:spPr>
          <a:xfrm>
            <a:off x="9167338" y="2197807"/>
            <a:ext cx="1171282" cy="1171282"/>
          </a:xfrm>
          <a:prstGeom prst="ellipse">
            <a:avLst/>
          </a:prstGeom>
          <a:solidFill>
            <a:schemeClr val="bg1"/>
          </a:solidFill>
          <a:ln w="127000">
            <a:solidFill>
              <a:schemeClr val="bg1">
                <a:lumMod val="85000"/>
                <a:alpha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cxnSp>
        <p:nvCxnSpPr>
          <p:cNvPr id="46" name="LineShape"/>
          <p:cNvCxnSpPr/>
          <p:nvPr/>
        </p:nvCxnSpPr>
        <p:spPr>
          <a:xfrm flipH="1">
            <a:off x="8946400" y="3923966"/>
            <a:ext cx="1671551" cy="0"/>
          </a:xfrm>
          <a:prstGeom prst="straightConnector1">
            <a:avLst/>
          </a:prstGeom>
          <a:noFill/>
          <a:ln w="12700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grpSp>
        <p:nvGrpSpPr>
          <p:cNvPr id="47" name="组合 46"/>
          <p:cNvGrpSpPr/>
          <p:nvPr/>
        </p:nvGrpSpPr>
        <p:grpSpPr>
          <a:xfrm>
            <a:off x="1455172" y="4109838"/>
            <a:ext cx="1909300" cy="760187"/>
            <a:chOff x="1918240" y="2349127"/>
            <a:chExt cx="1909300" cy="760187"/>
          </a:xfrm>
        </p:grpSpPr>
        <p:sp>
          <p:nvSpPr>
            <p:cNvPr id="48" name="文本框 47"/>
            <p:cNvSpPr txBox="1"/>
            <p:nvPr/>
          </p:nvSpPr>
          <p:spPr>
            <a:xfrm>
              <a:off x="2037113" y="2349127"/>
              <a:ext cx="1671556" cy="42354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2.4.1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 flipH="1">
              <a:off x="1918240" y="2686404"/>
              <a:ext cx="1909300" cy="4229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4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2.4.1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3890571" y="4109838"/>
            <a:ext cx="1909300" cy="788422"/>
            <a:chOff x="1925382" y="2349127"/>
            <a:chExt cx="1909300" cy="788422"/>
          </a:xfrm>
        </p:grpSpPr>
        <p:sp>
          <p:nvSpPr>
            <p:cNvPr id="51" name="文本框 50"/>
            <p:cNvSpPr txBox="1"/>
            <p:nvPr/>
          </p:nvSpPr>
          <p:spPr>
            <a:xfrm>
              <a:off x="2037113" y="2349127"/>
              <a:ext cx="1671556" cy="42354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2.4.2</a:t>
              </a: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925382" y="2714639"/>
              <a:ext cx="1909300" cy="4229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4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2.4.2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311686" y="4109838"/>
            <a:ext cx="1909300" cy="771762"/>
            <a:chOff x="1918240" y="2349127"/>
            <a:chExt cx="1909300" cy="771762"/>
          </a:xfrm>
        </p:grpSpPr>
        <p:sp>
          <p:nvSpPr>
            <p:cNvPr id="54" name="文本框 53"/>
            <p:cNvSpPr txBox="1"/>
            <p:nvPr/>
          </p:nvSpPr>
          <p:spPr>
            <a:xfrm>
              <a:off x="2037113" y="2349127"/>
              <a:ext cx="1671556" cy="42354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2.4.3</a:t>
              </a: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918240" y="2697979"/>
              <a:ext cx="1909300" cy="4229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4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2.4.3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865956" y="4109838"/>
            <a:ext cx="1909300" cy="771762"/>
            <a:chOff x="1918240" y="2349127"/>
            <a:chExt cx="1909300" cy="771762"/>
          </a:xfrm>
        </p:grpSpPr>
        <p:sp>
          <p:nvSpPr>
            <p:cNvPr id="57" name="文本框 56"/>
            <p:cNvSpPr txBox="1"/>
            <p:nvPr/>
          </p:nvSpPr>
          <p:spPr>
            <a:xfrm>
              <a:off x="2037113" y="2349127"/>
              <a:ext cx="1671556" cy="42354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2.4.4</a:t>
              </a: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918240" y="2697979"/>
              <a:ext cx="1909300" cy="4229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54000"/>
                </a:lnSpc>
              </a:pP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2.4.4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sp>
        <p:nvSpPr>
          <p:cNvPr id="59" name="文本框 58"/>
          <p:cNvSpPr txBox="1"/>
          <p:nvPr/>
        </p:nvSpPr>
        <p:spPr>
          <a:xfrm>
            <a:off x="2037786" y="2592219"/>
            <a:ext cx="744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cs typeface="+mn-ea"/>
                <a:sym typeface="+mn-lt"/>
              </a:rPr>
              <a:t>63%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4495239" y="2592219"/>
            <a:ext cx="744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cs typeface="+mn-ea"/>
                <a:sym typeface="+mn-lt"/>
              </a:rPr>
              <a:t>42%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6952689" y="2592219"/>
            <a:ext cx="7440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cs typeface="+mn-ea"/>
                <a:sym typeface="+mn-lt"/>
              </a:rPr>
              <a:t>80%</a:t>
            </a:r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9457617" y="2582432"/>
            <a:ext cx="7621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cs typeface="+mn-ea"/>
                <a:sym typeface="+mn-lt"/>
              </a:rPr>
              <a:t>88%</a:t>
            </a:r>
            <a:endParaRPr lang="zh-CN" altLang="en-US" sz="2000" dirty="0"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35" grpId="0" animBg="1"/>
      <p:bldP spid="36" grpId="0" animBg="1"/>
      <p:bldP spid="37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4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19" name="组合 18"/>
          <p:cNvGrpSpPr/>
          <p:nvPr/>
        </p:nvGrpSpPr>
        <p:grpSpPr>
          <a:xfrm rot="10800000">
            <a:off x="-598644" y="4863839"/>
            <a:ext cx="2117288" cy="2334478"/>
            <a:chOff x="9664473" y="816338"/>
            <a:chExt cx="3185286" cy="3512032"/>
          </a:xfrm>
        </p:grpSpPr>
        <p:sp>
          <p:nvSpPr>
            <p:cNvPr id="20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23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5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1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38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39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iṡḻiďè"/>
          <p:cNvSpPr/>
          <p:nvPr/>
        </p:nvSpPr>
        <p:spPr bwMode="auto">
          <a:xfrm rot="17590292">
            <a:off x="2495652" y="2419579"/>
            <a:ext cx="1979382" cy="171445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6C92C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6" name="iṡḻiďè"/>
          <p:cNvSpPr/>
          <p:nvPr/>
        </p:nvSpPr>
        <p:spPr bwMode="auto">
          <a:xfrm rot="17590292">
            <a:off x="1584123" y="1931786"/>
            <a:ext cx="2288396" cy="1982107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48A2A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3" name="MH_Others_1"/>
          <p:cNvSpPr txBox="1"/>
          <p:nvPr>
            <p:custDataLst>
              <p:tags r:id="rId1"/>
            </p:custDataLst>
          </p:nvPr>
        </p:nvSpPr>
        <p:spPr>
          <a:xfrm>
            <a:off x="1365369" y="2922840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 03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4807716" y="3687616"/>
            <a:ext cx="6318345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cs typeface="+mn-ea"/>
                <a:sym typeface="+mn-lt"/>
              </a:rPr>
              <a:t>小标题</a:t>
            </a:r>
            <a:r>
              <a:rPr lang="en-US" altLang="zh-CN" sz="1200" dirty="0">
                <a:cs typeface="+mn-ea"/>
                <a:sym typeface="+mn-lt"/>
              </a:rPr>
              <a:t>3</a:t>
            </a:r>
            <a:r>
              <a:rPr lang="zh-CN" altLang="en-US" sz="1200" dirty="0">
                <a:cs typeface="+mn-ea"/>
                <a:sym typeface="+mn-lt"/>
              </a:rPr>
              <a:t>概述</a:t>
            </a:r>
          </a:p>
        </p:txBody>
      </p:sp>
      <p:sp>
        <p:nvSpPr>
          <p:cNvPr id="35" name="矩形 34"/>
          <p:cNvSpPr/>
          <p:nvPr/>
        </p:nvSpPr>
        <p:spPr>
          <a:xfrm>
            <a:off x="4807716" y="3014426"/>
            <a:ext cx="1935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spc="300" dirty="0">
                <a:solidFill>
                  <a:srgbClr val="436B9B"/>
                </a:solidFill>
                <a:cs typeface="+mn-ea"/>
                <a:sym typeface="+mn-lt"/>
              </a:rPr>
              <a:t>小标题</a:t>
            </a:r>
            <a:r>
              <a:rPr lang="en-US" altLang="zh-CN" sz="3600" spc="300" dirty="0">
                <a:solidFill>
                  <a:srgbClr val="436B9B"/>
                </a:solidFill>
                <a:cs typeface="+mn-ea"/>
                <a:sym typeface="+mn-lt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49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149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8" grpId="0"/>
      <p:bldP spid="39" grpId="0" animBg="1"/>
      <p:bldP spid="37" grpId="0" animBg="1"/>
      <p:bldP spid="36" grpId="0" animBg="1"/>
      <p:bldP spid="33" grpId="0"/>
      <p:bldP spid="34" grpId="0"/>
      <p:bldP spid="3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3.1</a:t>
            </a:r>
          </a:p>
        </p:txBody>
      </p:sp>
      <p:grpSp>
        <p:nvGrpSpPr>
          <p:cNvPr id="65" name="组合 64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66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67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grpSp>
        <p:nvGrpSpPr>
          <p:cNvPr id="55" name="组合 82"/>
          <p:cNvGrpSpPr/>
          <p:nvPr/>
        </p:nvGrpSpPr>
        <p:grpSpPr>
          <a:xfrm>
            <a:off x="9043205" y="2922032"/>
            <a:ext cx="1065603" cy="1208546"/>
            <a:chOff x="8434811" y="2608031"/>
            <a:chExt cx="1166390" cy="1322855"/>
          </a:xfrm>
        </p:grpSpPr>
        <p:sp>
          <p:nvSpPr>
            <p:cNvPr id="56" name="íṩļíḓê"/>
            <p:cNvSpPr/>
            <p:nvPr/>
          </p:nvSpPr>
          <p:spPr>
            <a:xfrm rot="18900000">
              <a:off x="8434811" y="2608031"/>
              <a:ext cx="1166390" cy="116639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7" name="íṣľíḑè"/>
            <p:cNvSpPr/>
            <p:nvPr/>
          </p:nvSpPr>
          <p:spPr>
            <a:xfrm rot="18900000">
              <a:off x="8434811" y="2764496"/>
              <a:ext cx="1166390" cy="116639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8" name="ïşḷîḋè"/>
            <p:cNvSpPr/>
            <p:nvPr/>
          </p:nvSpPr>
          <p:spPr bwMode="auto">
            <a:xfrm>
              <a:off x="8777771" y="3107818"/>
              <a:ext cx="480471" cy="479746"/>
            </a:xfrm>
            <a:custGeom>
              <a:avLst/>
              <a:gdLst>
                <a:gd name="connsiteX0" fmla="*/ 506334 w 607638"/>
                <a:gd name="connsiteY0" fmla="*/ 455027 h 606722"/>
                <a:gd name="connsiteX1" fmla="*/ 506334 w 607638"/>
                <a:gd name="connsiteY1" fmla="*/ 505592 h 606722"/>
                <a:gd name="connsiteX2" fmla="*/ 531616 w 607638"/>
                <a:gd name="connsiteY2" fmla="*/ 505592 h 606722"/>
                <a:gd name="connsiteX3" fmla="*/ 556986 w 607638"/>
                <a:gd name="connsiteY3" fmla="*/ 480265 h 606722"/>
                <a:gd name="connsiteX4" fmla="*/ 531616 w 607638"/>
                <a:gd name="connsiteY4" fmla="*/ 455027 h 606722"/>
                <a:gd name="connsiteX5" fmla="*/ 430401 w 607638"/>
                <a:gd name="connsiteY5" fmla="*/ 353896 h 606722"/>
                <a:gd name="connsiteX6" fmla="*/ 405031 w 607638"/>
                <a:gd name="connsiteY6" fmla="*/ 379223 h 606722"/>
                <a:gd name="connsiteX7" fmla="*/ 430401 w 607638"/>
                <a:gd name="connsiteY7" fmla="*/ 404461 h 606722"/>
                <a:gd name="connsiteX8" fmla="*/ 455683 w 607638"/>
                <a:gd name="connsiteY8" fmla="*/ 404461 h 606722"/>
                <a:gd name="connsiteX9" fmla="*/ 455683 w 607638"/>
                <a:gd name="connsiteY9" fmla="*/ 353896 h 606722"/>
                <a:gd name="connsiteX10" fmla="*/ 480964 w 607638"/>
                <a:gd name="connsiteY10" fmla="*/ 252766 h 606722"/>
                <a:gd name="connsiteX11" fmla="*/ 506334 w 607638"/>
                <a:gd name="connsiteY11" fmla="*/ 278093 h 606722"/>
                <a:gd name="connsiteX12" fmla="*/ 506334 w 607638"/>
                <a:gd name="connsiteY12" fmla="*/ 303331 h 606722"/>
                <a:gd name="connsiteX13" fmla="*/ 556986 w 607638"/>
                <a:gd name="connsiteY13" fmla="*/ 303331 h 606722"/>
                <a:gd name="connsiteX14" fmla="*/ 582268 w 607638"/>
                <a:gd name="connsiteY14" fmla="*/ 328658 h 606722"/>
                <a:gd name="connsiteX15" fmla="*/ 556986 w 607638"/>
                <a:gd name="connsiteY15" fmla="*/ 353896 h 606722"/>
                <a:gd name="connsiteX16" fmla="*/ 506334 w 607638"/>
                <a:gd name="connsiteY16" fmla="*/ 353896 h 606722"/>
                <a:gd name="connsiteX17" fmla="*/ 506334 w 607638"/>
                <a:gd name="connsiteY17" fmla="*/ 404461 h 606722"/>
                <a:gd name="connsiteX18" fmla="*/ 531616 w 607638"/>
                <a:gd name="connsiteY18" fmla="*/ 404461 h 606722"/>
                <a:gd name="connsiteX19" fmla="*/ 607638 w 607638"/>
                <a:gd name="connsiteY19" fmla="*/ 480265 h 606722"/>
                <a:gd name="connsiteX20" fmla="*/ 531616 w 607638"/>
                <a:gd name="connsiteY20" fmla="*/ 556157 h 606722"/>
                <a:gd name="connsiteX21" fmla="*/ 506334 w 607638"/>
                <a:gd name="connsiteY21" fmla="*/ 556157 h 606722"/>
                <a:gd name="connsiteX22" fmla="*/ 506334 w 607638"/>
                <a:gd name="connsiteY22" fmla="*/ 581395 h 606722"/>
                <a:gd name="connsiteX23" fmla="*/ 480964 w 607638"/>
                <a:gd name="connsiteY23" fmla="*/ 606722 h 606722"/>
                <a:gd name="connsiteX24" fmla="*/ 455683 w 607638"/>
                <a:gd name="connsiteY24" fmla="*/ 581395 h 606722"/>
                <a:gd name="connsiteX25" fmla="*/ 455683 w 607638"/>
                <a:gd name="connsiteY25" fmla="*/ 556157 h 606722"/>
                <a:gd name="connsiteX26" fmla="*/ 405031 w 607638"/>
                <a:gd name="connsiteY26" fmla="*/ 556157 h 606722"/>
                <a:gd name="connsiteX27" fmla="*/ 379749 w 607638"/>
                <a:gd name="connsiteY27" fmla="*/ 530830 h 606722"/>
                <a:gd name="connsiteX28" fmla="*/ 405031 w 607638"/>
                <a:gd name="connsiteY28" fmla="*/ 505592 h 606722"/>
                <a:gd name="connsiteX29" fmla="*/ 455683 w 607638"/>
                <a:gd name="connsiteY29" fmla="*/ 505592 h 606722"/>
                <a:gd name="connsiteX30" fmla="*/ 455683 w 607638"/>
                <a:gd name="connsiteY30" fmla="*/ 455027 h 606722"/>
                <a:gd name="connsiteX31" fmla="*/ 430401 w 607638"/>
                <a:gd name="connsiteY31" fmla="*/ 455027 h 606722"/>
                <a:gd name="connsiteX32" fmla="*/ 354379 w 607638"/>
                <a:gd name="connsiteY32" fmla="*/ 379223 h 606722"/>
                <a:gd name="connsiteX33" fmla="*/ 430401 w 607638"/>
                <a:gd name="connsiteY33" fmla="*/ 303331 h 606722"/>
                <a:gd name="connsiteX34" fmla="*/ 455683 w 607638"/>
                <a:gd name="connsiteY34" fmla="*/ 303331 h 606722"/>
                <a:gd name="connsiteX35" fmla="*/ 455683 w 607638"/>
                <a:gd name="connsiteY35" fmla="*/ 278093 h 606722"/>
                <a:gd name="connsiteX36" fmla="*/ 480964 w 607638"/>
                <a:gd name="connsiteY36" fmla="*/ 252766 h 606722"/>
                <a:gd name="connsiteX37" fmla="*/ 303759 w 607638"/>
                <a:gd name="connsiteY37" fmla="*/ 151716 h 606722"/>
                <a:gd name="connsiteX38" fmla="*/ 329117 w 607638"/>
                <a:gd name="connsiteY38" fmla="*/ 176950 h 606722"/>
                <a:gd name="connsiteX39" fmla="*/ 329117 w 607638"/>
                <a:gd name="connsiteY39" fmla="*/ 303301 h 606722"/>
                <a:gd name="connsiteX40" fmla="*/ 303759 w 607638"/>
                <a:gd name="connsiteY40" fmla="*/ 328624 h 606722"/>
                <a:gd name="connsiteX41" fmla="*/ 227862 w 607638"/>
                <a:gd name="connsiteY41" fmla="*/ 328624 h 606722"/>
                <a:gd name="connsiteX42" fmla="*/ 202593 w 607638"/>
                <a:gd name="connsiteY42" fmla="*/ 303301 h 606722"/>
                <a:gd name="connsiteX43" fmla="*/ 227862 w 607638"/>
                <a:gd name="connsiteY43" fmla="*/ 278066 h 606722"/>
                <a:gd name="connsiteX44" fmla="*/ 278490 w 607638"/>
                <a:gd name="connsiteY44" fmla="*/ 278066 h 606722"/>
                <a:gd name="connsiteX45" fmla="*/ 278490 w 607638"/>
                <a:gd name="connsiteY45" fmla="*/ 176950 h 606722"/>
                <a:gd name="connsiteX46" fmla="*/ 303759 w 607638"/>
                <a:gd name="connsiteY46" fmla="*/ 151716 h 606722"/>
                <a:gd name="connsiteX47" fmla="*/ 303762 w 607638"/>
                <a:gd name="connsiteY47" fmla="*/ 0 h 606722"/>
                <a:gd name="connsiteX48" fmla="*/ 606634 w 607638"/>
                <a:gd name="connsiteY48" fmla="*/ 220667 h 606722"/>
                <a:gd name="connsiteX49" fmla="*/ 589190 w 607638"/>
                <a:gd name="connsiteY49" fmla="*/ 251860 h 606722"/>
                <a:gd name="connsiteX50" fmla="*/ 557950 w 607638"/>
                <a:gd name="connsiteY50" fmla="*/ 234353 h 606722"/>
                <a:gd name="connsiteX51" fmla="*/ 303762 w 607638"/>
                <a:gd name="connsiteY51" fmla="*/ 50568 h 606722"/>
                <a:gd name="connsiteX52" fmla="*/ 50642 w 607638"/>
                <a:gd name="connsiteY52" fmla="*/ 303317 h 606722"/>
                <a:gd name="connsiteX53" fmla="*/ 303762 w 607638"/>
                <a:gd name="connsiteY53" fmla="*/ 556154 h 606722"/>
                <a:gd name="connsiteX54" fmla="*/ 329127 w 607638"/>
                <a:gd name="connsiteY54" fmla="*/ 581394 h 606722"/>
                <a:gd name="connsiteX55" fmla="*/ 303762 w 607638"/>
                <a:gd name="connsiteY55" fmla="*/ 606722 h 606722"/>
                <a:gd name="connsiteX56" fmla="*/ 0 w 607638"/>
                <a:gd name="connsiteY56" fmla="*/ 303317 h 606722"/>
                <a:gd name="connsiteX57" fmla="*/ 303762 w 607638"/>
                <a:gd name="connsiteY5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7638" h="606722">
                  <a:moveTo>
                    <a:pt x="506334" y="455027"/>
                  </a:moveTo>
                  <a:lnTo>
                    <a:pt x="506334" y="505592"/>
                  </a:lnTo>
                  <a:lnTo>
                    <a:pt x="531616" y="505592"/>
                  </a:lnTo>
                  <a:cubicBezTo>
                    <a:pt x="545592" y="505592"/>
                    <a:pt x="556986" y="494217"/>
                    <a:pt x="556986" y="480265"/>
                  </a:cubicBezTo>
                  <a:cubicBezTo>
                    <a:pt x="556986" y="466401"/>
                    <a:pt x="545592" y="455027"/>
                    <a:pt x="531616" y="455027"/>
                  </a:cubicBezTo>
                  <a:close/>
                  <a:moveTo>
                    <a:pt x="430401" y="353896"/>
                  </a:moveTo>
                  <a:cubicBezTo>
                    <a:pt x="416425" y="353896"/>
                    <a:pt x="405031" y="365271"/>
                    <a:pt x="405031" y="379223"/>
                  </a:cubicBezTo>
                  <a:cubicBezTo>
                    <a:pt x="405031" y="393087"/>
                    <a:pt x="416425" y="404461"/>
                    <a:pt x="430401" y="404461"/>
                  </a:cubicBezTo>
                  <a:lnTo>
                    <a:pt x="455683" y="404461"/>
                  </a:lnTo>
                  <a:lnTo>
                    <a:pt x="455683" y="353896"/>
                  </a:lnTo>
                  <a:close/>
                  <a:moveTo>
                    <a:pt x="480964" y="252766"/>
                  </a:moveTo>
                  <a:cubicBezTo>
                    <a:pt x="495029" y="252766"/>
                    <a:pt x="506334" y="264141"/>
                    <a:pt x="506334" y="278093"/>
                  </a:cubicBezTo>
                  <a:lnTo>
                    <a:pt x="506334" y="303331"/>
                  </a:lnTo>
                  <a:lnTo>
                    <a:pt x="556986" y="303331"/>
                  </a:lnTo>
                  <a:cubicBezTo>
                    <a:pt x="570962" y="303331"/>
                    <a:pt x="582268" y="314706"/>
                    <a:pt x="582268" y="328658"/>
                  </a:cubicBezTo>
                  <a:cubicBezTo>
                    <a:pt x="582268" y="342610"/>
                    <a:pt x="570962" y="353896"/>
                    <a:pt x="556986" y="353896"/>
                  </a:cubicBezTo>
                  <a:lnTo>
                    <a:pt x="506334" y="353896"/>
                  </a:lnTo>
                  <a:lnTo>
                    <a:pt x="506334" y="404461"/>
                  </a:lnTo>
                  <a:lnTo>
                    <a:pt x="531616" y="404461"/>
                  </a:lnTo>
                  <a:cubicBezTo>
                    <a:pt x="573544" y="404461"/>
                    <a:pt x="607638" y="438497"/>
                    <a:pt x="607638" y="480265"/>
                  </a:cubicBezTo>
                  <a:cubicBezTo>
                    <a:pt x="607638" y="522121"/>
                    <a:pt x="573544" y="556157"/>
                    <a:pt x="531616" y="556157"/>
                  </a:cubicBezTo>
                  <a:lnTo>
                    <a:pt x="506334" y="556157"/>
                  </a:lnTo>
                  <a:lnTo>
                    <a:pt x="506334" y="581395"/>
                  </a:lnTo>
                  <a:cubicBezTo>
                    <a:pt x="506334" y="595347"/>
                    <a:pt x="495029" y="606722"/>
                    <a:pt x="480964" y="606722"/>
                  </a:cubicBezTo>
                  <a:cubicBezTo>
                    <a:pt x="466988" y="606722"/>
                    <a:pt x="455683" y="595347"/>
                    <a:pt x="455683" y="581395"/>
                  </a:cubicBezTo>
                  <a:lnTo>
                    <a:pt x="455683" y="556157"/>
                  </a:lnTo>
                  <a:lnTo>
                    <a:pt x="405031" y="556157"/>
                  </a:lnTo>
                  <a:cubicBezTo>
                    <a:pt x="391055" y="556157"/>
                    <a:pt x="379749" y="544782"/>
                    <a:pt x="379749" y="530830"/>
                  </a:cubicBezTo>
                  <a:cubicBezTo>
                    <a:pt x="379749" y="516878"/>
                    <a:pt x="391055" y="505592"/>
                    <a:pt x="405031" y="505592"/>
                  </a:cubicBezTo>
                  <a:lnTo>
                    <a:pt x="455683" y="505592"/>
                  </a:lnTo>
                  <a:lnTo>
                    <a:pt x="455683" y="455027"/>
                  </a:lnTo>
                  <a:lnTo>
                    <a:pt x="430401" y="455027"/>
                  </a:lnTo>
                  <a:cubicBezTo>
                    <a:pt x="388473" y="455027"/>
                    <a:pt x="354379" y="420991"/>
                    <a:pt x="354379" y="379223"/>
                  </a:cubicBezTo>
                  <a:cubicBezTo>
                    <a:pt x="354379" y="337367"/>
                    <a:pt x="388473" y="303331"/>
                    <a:pt x="430401" y="303331"/>
                  </a:cubicBezTo>
                  <a:lnTo>
                    <a:pt x="455683" y="303331"/>
                  </a:lnTo>
                  <a:lnTo>
                    <a:pt x="455683" y="278093"/>
                  </a:lnTo>
                  <a:cubicBezTo>
                    <a:pt x="455683" y="264141"/>
                    <a:pt x="466988" y="252766"/>
                    <a:pt x="480964" y="252766"/>
                  </a:cubicBezTo>
                  <a:close/>
                  <a:moveTo>
                    <a:pt x="303759" y="151716"/>
                  </a:moveTo>
                  <a:cubicBezTo>
                    <a:pt x="317817" y="151716"/>
                    <a:pt x="329117" y="163000"/>
                    <a:pt x="329117" y="176950"/>
                  </a:cubicBezTo>
                  <a:lnTo>
                    <a:pt x="329117" y="303301"/>
                  </a:lnTo>
                  <a:cubicBezTo>
                    <a:pt x="329117" y="317251"/>
                    <a:pt x="317817" y="328624"/>
                    <a:pt x="303759" y="328624"/>
                  </a:cubicBezTo>
                  <a:lnTo>
                    <a:pt x="227862" y="328624"/>
                  </a:lnTo>
                  <a:cubicBezTo>
                    <a:pt x="213893" y="328624"/>
                    <a:pt x="202593" y="317251"/>
                    <a:pt x="202593" y="303301"/>
                  </a:cubicBezTo>
                  <a:cubicBezTo>
                    <a:pt x="202593" y="289351"/>
                    <a:pt x="213893" y="278066"/>
                    <a:pt x="227862" y="278066"/>
                  </a:cubicBezTo>
                  <a:lnTo>
                    <a:pt x="278490" y="278066"/>
                  </a:lnTo>
                  <a:lnTo>
                    <a:pt x="278490" y="176950"/>
                  </a:lnTo>
                  <a:cubicBezTo>
                    <a:pt x="278490" y="163000"/>
                    <a:pt x="289790" y="151716"/>
                    <a:pt x="303759" y="151716"/>
                  </a:cubicBezTo>
                  <a:close/>
                  <a:moveTo>
                    <a:pt x="303762" y="0"/>
                  </a:moveTo>
                  <a:cubicBezTo>
                    <a:pt x="443049" y="0"/>
                    <a:pt x="570410" y="92781"/>
                    <a:pt x="606634" y="220667"/>
                  </a:cubicBezTo>
                  <a:cubicBezTo>
                    <a:pt x="610461" y="234086"/>
                    <a:pt x="602629" y="248039"/>
                    <a:pt x="589190" y="251860"/>
                  </a:cubicBezTo>
                  <a:cubicBezTo>
                    <a:pt x="575839" y="255504"/>
                    <a:pt x="561688" y="247861"/>
                    <a:pt x="557950" y="234353"/>
                  </a:cubicBezTo>
                  <a:cubicBezTo>
                    <a:pt x="527779" y="127885"/>
                    <a:pt x="420888" y="50568"/>
                    <a:pt x="303762" y="50568"/>
                  </a:cubicBezTo>
                  <a:cubicBezTo>
                    <a:pt x="164208" y="50568"/>
                    <a:pt x="50642" y="163967"/>
                    <a:pt x="50642" y="303317"/>
                  </a:cubicBezTo>
                  <a:cubicBezTo>
                    <a:pt x="50642" y="442755"/>
                    <a:pt x="164208" y="556154"/>
                    <a:pt x="303762" y="556154"/>
                  </a:cubicBezTo>
                  <a:cubicBezTo>
                    <a:pt x="317824" y="556154"/>
                    <a:pt x="329127" y="567441"/>
                    <a:pt x="329127" y="581394"/>
                  </a:cubicBezTo>
                  <a:cubicBezTo>
                    <a:pt x="329127" y="595347"/>
                    <a:pt x="317824" y="606722"/>
                    <a:pt x="303762" y="606722"/>
                  </a:cubicBezTo>
                  <a:cubicBezTo>
                    <a:pt x="136261" y="606722"/>
                    <a:pt x="0" y="470661"/>
                    <a:pt x="0" y="303317"/>
                  </a:cubicBezTo>
                  <a:cubicBezTo>
                    <a:pt x="0" y="136061"/>
                    <a:pt x="136261" y="0"/>
                    <a:pt x="303762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59" name="组合 85"/>
          <p:cNvGrpSpPr/>
          <p:nvPr/>
        </p:nvGrpSpPr>
        <p:grpSpPr>
          <a:xfrm>
            <a:off x="2095590" y="3112160"/>
            <a:ext cx="1065603" cy="1233024"/>
            <a:chOff x="2603197" y="2764496"/>
            <a:chExt cx="1166390" cy="1349647"/>
          </a:xfrm>
        </p:grpSpPr>
        <p:sp>
          <p:nvSpPr>
            <p:cNvPr id="60" name="iṣ1îḋe"/>
            <p:cNvSpPr/>
            <p:nvPr/>
          </p:nvSpPr>
          <p:spPr>
            <a:xfrm rot="18900000">
              <a:off x="2603197" y="2947753"/>
              <a:ext cx="1166390" cy="11663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1" name="ï$ľîḋè"/>
            <p:cNvSpPr/>
            <p:nvPr/>
          </p:nvSpPr>
          <p:spPr>
            <a:xfrm rot="18900000">
              <a:off x="2603197" y="2764496"/>
              <a:ext cx="1166390" cy="116639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2" name="íŝlîḑé"/>
            <p:cNvSpPr/>
            <p:nvPr/>
          </p:nvSpPr>
          <p:spPr bwMode="auto">
            <a:xfrm>
              <a:off x="2943076" y="3104743"/>
              <a:ext cx="486631" cy="485896"/>
            </a:xfrm>
            <a:custGeom>
              <a:avLst/>
              <a:gdLst>
                <a:gd name="connsiteX0" fmla="*/ 264400 w 607639"/>
                <a:gd name="connsiteY0" fmla="*/ 371924 h 606722"/>
                <a:gd name="connsiteX1" fmla="*/ 209306 w 607639"/>
                <a:gd name="connsiteY1" fmla="*/ 398407 h 606722"/>
                <a:gd name="connsiteX2" fmla="*/ 171212 w 607639"/>
                <a:gd name="connsiteY2" fmla="*/ 423290 h 606722"/>
                <a:gd name="connsiteX3" fmla="*/ 196756 w 607639"/>
                <a:gd name="connsiteY3" fmla="*/ 433510 h 606722"/>
                <a:gd name="connsiteX4" fmla="*/ 410813 w 607639"/>
                <a:gd name="connsiteY4" fmla="*/ 433510 h 606722"/>
                <a:gd name="connsiteX5" fmla="*/ 436358 w 607639"/>
                <a:gd name="connsiteY5" fmla="*/ 423290 h 606722"/>
                <a:gd name="connsiteX6" fmla="*/ 398352 w 607639"/>
                <a:gd name="connsiteY6" fmla="*/ 398407 h 606722"/>
                <a:gd name="connsiteX7" fmla="*/ 342368 w 607639"/>
                <a:gd name="connsiteY7" fmla="*/ 372457 h 606722"/>
                <a:gd name="connsiteX8" fmla="*/ 303740 w 607639"/>
                <a:gd name="connsiteY8" fmla="*/ 382499 h 606722"/>
                <a:gd name="connsiteX9" fmla="*/ 264400 w 607639"/>
                <a:gd name="connsiteY9" fmla="*/ 371924 h 606722"/>
                <a:gd name="connsiteX10" fmla="*/ 303740 w 607639"/>
                <a:gd name="connsiteY10" fmla="*/ 173124 h 606722"/>
                <a:gd name="connsiteX11" fmla="*/ 236720 w 607639"/>
                <a:gd name="connsiteY11" fmla="*/ 262970 h 606722"/>
                <a:gd name="connsiteX12" fmla="*/ 303740 w 607639"/>
                <a:gd name="connsiteY12" fmla="*/ 352906 h 606722"/>
                <a:gd name="connsiteX13" fmla="*/ 370850 w 607639"/>
                <a:gd name="connsiteY13" fmla="*/ 262970 h 606722"/>
                <a:gd name="connsiteX14" fmla="*/ 303740 w 607639"/>
                <a:gd name="connsiteY14" fmla="*/ 173124 h 606722"/>
                <a:gd name="connsiteX15" fmla="*/ 303740 w 607639"/>
                <a:gd name="connsiteY15" fmla="*/ 143530 h 606722"/>
                <a:gd name="connsiteX16" fmla="*/ 400489 w 607639"/>
                <a:gd name="connsiteY16" fmla="*/ 262970 h 606722"/>
                <a:gd name="connsiteX17" fmla="*/ 368981 w 607639"/>
                <a:gd name="connsiteY17" fmla="*/ 350684 h 606722"/>
                <a:gd name="connsiteX18" fmla="*/ 410902 w 607639"/>
                <a:gd name="connsiteY18" fmla="*/ 371568 h 606722"/>
                <a:gd name="connsiteX19" fmla="*/ 466085 w 607639"/>
                <a:gd name="connsiteY19" fmla="*/ 423290 h 606722"/>
                <a:gd name="connsiteX20" fmla="*/ 410813 w 607639"/>
                <a:gd name="connsiteY20" fmla="*/ 463192 h 606722"/>
                <a:gd name="connsiteX21" fmla="*/ 196756 w 607639"/>
                <a:gd name="connsiteY21" fmla="*/ 463192 h 606722"/>
                <a:gd name="connsiteX22" fmla="*/ 141484 w 607639"/>
                <a:gd name="connsiteY22" fmla="*/ 423290 h 606722"/>
                <a:gd name="connsiteX23" fmla="*/ 196578 w 607639"/>
                <a:gd name="connsiteY23" fmla="*/ 371657 h 606722"/>
                <a:gd name="connsiteX24" fmla="*/ 238589 w 607639"/>
                <a:gd name="connsiteY24" fmla="*/ 350773 h 606722"/>
                <a:gd name="connsiteX25" fmla="*/ 206992 w 607639"/>
                <a:gd name="connsiteY25" fmla="*/ 262970 h 606722"/>
                <a:gd name="connsiteX26" fmla="*/ 303740 w 607639"/>
                <a:gd name="connsiteY26" fmla="*/ 143530 h 606722"/>
                <a:gd name="connsiteX27" fmla="*/ 288644 w 607639"/>
                <a:gd name="connsiteY27" fmla="*/ 31105 h 606722"/>
                <a:gd name="connsiteX28" fmla="*/ 31152 w 607639"/>
                <a:gd name="connsiteY28" fmla="*/ 288209 h 606722"/>
                <a:gd name="connsiteX29" fmla="*/ 91141 w 607639"/>
                <a:gd name="connsiteY29" fmla="*/ 288209 h 606722"/>
                <a:gd name="connsiteX30" fmla="*/ 91141 w 607639"/>
                <a:gd name="connsiteY30" fmla="*/ 318514 h 606722"/>
                <a:gd name="connsiteX31" fmla="*/ 31152 w 607639"/>
                <a:gd name="connsiteY31" fmla="*/ 318514 h 606722"/>
                <a:gd name="connsiteX32" fmla="*/ 288644 w 607639"/>
                <a:gd name="connsiteY32" fmla="*/ 575617 h 606722"/>
                <a:gd name="connsiteX33" fmla="*/ 288644 w 607639"/>
                <a:gd name="connsiteY33" fmla="*/ 515718 h 606722"/>
                <a:gd name="connsiteX34" fmla="*/ 318995 w 607639"/>
                <a:gd name="connsiteY34" fmla="*/ 515718 h 606722"/>
                <a:gd name="connsiteX35" fmla="*/ 318995 w 607639"/>
                <a:gd name="connsiteY35" fmla="*/ 575617 h 606722"/>
                <a:gd name="connsiteX36" fmla="*/ 576487 w 607639"/>
                <a:gd name="connsiteY36" fmla="*/ 318514 h 606722"/>
                <a:gd name="connsiteX37" fmla="*/ 516498 w 607639"/>
                <a:gd name="connsiteY37" fmla="*/ 318514 h 606722"/>
                <a:gd name="connsiteX38" fmla="*/ 516498 w 607639"/>
                <a:gd name="connsiteY38" fmla="*/ 288209 h 606722"/>
                <a:gd name="connsiteX39" fmla="*/ 576487 w 607639"/>
                <a:gd name="connsiteY39" fmla="*/ 288209 h 606722"/>
                <a:gd name="connsiteX40" fmla="*/ 318995 w 607639"/>
                <a:gd name="connsiteY40" fmla="*/ 31105 h 606722"/>
                <a:gd name="connsiteX41" fmla="*/ 318995 w 607639"/>
                <a:gd name="connsiteY41" fmla="*/ 91004 h 606722"/>
                <a:gd name="connsiteX42" fmla="*/ 288644 w 607639"/>
                <a:gd name="connsiteY42" fmla="*/ 91004 h 606722"/>
                <a:gd name="connsiteX43" fmla="*/ 303775 w 607639"/>
                <a:gd name="connsiteY43" fmla="*/ 0 h 606722"/>
                <a:gd name="connsiteX44" fmla="*/ 607639 w 607639"/>
                <a:gd name="connsiteY44" fmla="*/ 303317 h 606722"/>
                <a:gd name="connsiteX45" fmla="*/ 303775 w 607639"/>
                <a:gd name="connsiteY45" fmla="*/ 606722 h 606722"/>
                <a:gd name="connsiteX46" fmla="*/ 0 w 607639"/>
                <a:gd name="connsiteY46" fmla="*/ 303317 h 606722"/>
                <a:gd name="connsiteX47" fmla="*/ 303775 w 607639"/>
                <a:gd name="connsiteY4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07639" h="606722">
                  <a:moveTo>
                    <a:pt x="264400" y="371924"/>
                  </a:moveTo>
                  <a:cubicBezTo>
                    <a:pt x="249625" y="379033"/>
                    <a:pt x="214557" y="395918"/>
                    <a:pt x="209306" y="398407"/>
                  </a:cubicBezTo>
                  <a:cubicBezTo>
                    <a:pt x="175929" y="413870"/>
                    <a:pt x="171212" y="416536"/>
                    <a:pt x="171212" y="423290"/>
                  </a:cubicBezTo>
                  <a:cubicBezTo>
                    <a:pt x="171212" y="432088"/>
                    <a:pt x="177531" y="433510"/>
                    <a:pt x="196756" y="433510"/>
                  </a:cubicBezTo>
                  <a:lnTo>
                    <a:pt x="410813" y="433510"/>
                  </a:lnTo>
                  <a:cubicBezTo>
                    <a:pt x="429949" y="433510"/>
                    <a:pt x="436358" y="432088"/>
                    <a:pt x="436358" y="423290"/>
                  </a:cubicBezTo>
                  <a:cubicBezTo>
                    <a:pt x="436358" y="416536"/>
                    <a:pt x="431551" y="413870"/>
                    <a:pt x="398352" y="398407"/>
                  </a:cubicBezTo>
                  <a:cubicBezTo>
                    <a:pt x="393813" y="396363"/>
                    <a:pt x="362216" y="381699"/>
                    <a:pt x="342368" y="372457"/>
                  </a:cubicBezTo>
                  <a:cubicBezTo>
                    <a:pt x="330531" y="378856"/>
                    <a:pt x="317536" y="382499"/>
                    <a:pt x="303740" y="382499"/>
                  </a:cubicBezTo>
                  <a:cubicBezTo>
                    <a:pt x="289766" y="382499"/>
                    <a:pt x="276416" y="378589"/>
                    <a:pt x="264400" y="371924"/>
                  </a:cubicBezTo>
                  <a:close/>
                  <a:moveTo>
                    <a:pt x="303740" y="173124"/>
                  </a:moveTo>
                  <a:cubicBezTo>
                    <a:pt x="266803" y="173124"/>
                    <a:pt x="236720" y="213470"/>
                    <a:pt x="236720" y="262970"/>
                  </a:cubicBezTo>
                  <a:cubicBezTo>
                    <a:pt x="236720" y="312559"/>
                    <a:pt x="266803" y="352906"/>
                    <a:pt x="303740" y="352906"/>
                  </a:cubicBezTo>
                  <a:cubicBezTo>
                    <a:pt x="340766" y="352906"/>
                    <a:pt x="370850" y="312559"/>
                    <a:pt x="370850" y="262970"/>
                  </a:cubicBezTo>
                  <a:cubicBezTo>
                    <a:pt x="370850" y="213470"/>
                    <a:pt x="340766" y="173124"/>
                    <a:pt x="303740" y="173124"/>
                  </a:cubicBezTo>
                  <a:close/>
                  <a:moveTo>
                    <a:pt x="303740" y="143530"/>
                  </a:moveTo>
                  <a:cubicBezTo>
                    <a:pt x="357143" y="143530"/>
                    <a:pt x="400489" y="197118"/>
                    <a:pt x="400489" y="262970"/>
                  </a:cubicBezTo>
                  <a:cubicBezTo>
                    <a:pt x="400489" y="297807"/>
                    <a:pt x="388206" y="328822"/>
                    <a:pt x="368981" y="350684"/>
                  </a:cubicBezTo>
                  <a:cubicBezTo>
                    <a:pt x="386070" y="359304"/>
                    <a:pt x="408232" y="370324"/>
                    <a:pt x="410902" y="371568"/>
                  </a:cubicBezTo>
                  <a:cubicBezTo>
                    <a:pt x="448818" y="389164"/>
                    <a:pt x="466085" y="397163"/>
                    <a:pt x="466085" y="423290"/>
                  </a:cubicBezTo>
                  <a:cubicBezTo>
                    <a:pt x="466085" y="463192"/>
                    <a:pt x="424431" y="463192"/>
                    <a:pt x="410813" y="463192"/>
                  </a:cubicBezTo>
                  <a:lnTo>
                    <a:pt x="196756" y="463192"/>
                  </a:lnTo>
                  <a:cubicBezTo>
                    <a:pt x="183050" y="463192"/>
                    <a:pt x="141484" y="463192"/>
                    <a:pt x="141484" y="423290"/>
                  </a:cubicBezTo>
                  <a:cubicBezTo>
                    <a:pt x="141484" y="397163"/>
                    <a:pt x="158751" y="389164"/>
                    <a:pt x="196578" y="371657"/>
                  </a:cubicBezTo>
                  <a:cubicBezTo>
                    <a:pt x="199693" y="370146"/>
                    <a:pt x="224526" y="357794"/>
                    <a:pt x="238589" y="350773"/>
                  </a:cubicBezTo>
                  <a:cubicBezTo>
                    <a:pt x="219275" y="328911"/>
                    <a:pt x="206992" y="297807"/>
                    <a:pt x="206992" y="262970"/>
                  </a:cubicBezTo>
                  <a:cubicBezTo>
                    <a:pt x="206992" y="197118"/>
                    <a:pt x="250426" y="143530"/>
                    <a:pt x="303740" y="143530"/>
                  </a:cubicBezTo>
                  <a:close/>
                  <a:moveTo>
                    <a:pt x="288644" y="31105"/>
                  </a:moveTo>
                  <a:cubicBezTo>
                    <a:pt x="149974" y="38747"/>
                    <a:pt x="38806" y="149748"/>
                    <a:pt x="31152" y="288209"/>
                  </a:cubicBezTo>
                  <a:lnTo>
                    <a:pt x="91141" y="288209"/>
                  </a:lnTo>
                  <a:lnTo>
                    <a:pt x="91141" y="318514"/>
                  </a:lnTo>
                  <a:lnTo>
                    <a:pt x="31152" y="318514"/>
                  </a:lnTo>
                  <a:cubicBezTo>
                    <a:pt x="38806" y="456975"/>
                    <a:pt x="149974" y="567886"/>
                    <a:pt x="288644" y="575617"/>
                  </a:cubicBezTo>
                  <a:lnTo>
                    <a:pt x="288644" y="515718"/>
                  </a:lnTo>
                  <a:lnTo>
                    <a:pt x="318995" y="515718"/>
                  </a:lnTo>
                  <a:lnTo>
                    <a:pt x="318995" y="575617"/>
                  </a:lnTo>
                  <a:cubicBezTo>
                    <a:pt x="457665" y="567886"/>
                    <a:pt x="568833" y="456975"/>
                    <a:pt x="576487" y="318514"/>
                  </a:cubicBezTo>
                  <a:lnTo>
                    <a:pt x="516498" y="318514"/>
                  </a:lnTo>
                  <a:lnTo>
                    <a:pt x="516498" y="288209"/>
                  </a:lnTo>
                  <a:lnTo>
                    <a:pt x="576487" y="288209"/>
                  </a:lnTo>
                  <a:cubicBezTo>
                    <a:pt x="568833" y="149748"/>
                    <a:pt x="457665" y="38747"/>
                    <a:pt x="318995" y="31105"/>
                  </a:cubicBezTo>
                  <a:lnTo>
                    <a:pt x="318995" y="91004"/>
                  </a:lnTo>
                  <a:lnTo>
                    <a:pt x="288644" y="91004"/>
                  </a:lnTo>
                  <a:close/>
                  <a:moveTo>
                    <a:pt x="303775" y="0"/>
                  </a:moveTo>
                  <a:cubicBezTo>
                    <a:pt x="471550" y="0"/>
                    <a:pt x="607639" y="135795"/>
                    <a:pt x="607639" y="303317"/>
                  </a:cubicBezTo>
                  <a:cubicBezTo>
                    <a:pt x="607639" y="470839"/>
                    <a:pt x="471550" y="606722"/>
                    <a:pt x="303775" y="606722"/>
                  </a:cubicBezTo>
                  <a:cubicBezTo>
                    <a:pt x="136000" y="606722"/>
                    <a:pt x="0" y="470839"/>
                    <a:pt x="0" y="303317"/>
                  </a:cubicBezTo>
                  <a:cubicBezTo>
                    <a:pt x="0" y="135795"/>
                    <a:pt x="136000" y="0"/>
                    <a:pt x="303775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68" name="组合 83"/>
          <p:cNvGrpSpPr/>
          <p:nvPr/>
        </p:nvGrpSpPr>
        <p:grpSpPr>
          <a:xfrm>
            <a:off x="6760420" y="3112160"/>
            <a:ext cx="1065603" cy="1233024"/>
            <a:chOff x="6518711" y="2764496"/>
            <a:chExt cx="1166390" cy="1349647"/>
          </a:xfrm>
        </p:grpSpPr>
        <p:sp>
          <p:nvSpPr>
            <p:cNvPr id="69" name="ïṣlïḋè"/>
            <p:cNvSpPr/>
            <p:nvPr/>
          </p:nvSpPr>
          <p:spPr>
            <a:xfrm rot="18900000">
              <a:off x="6518711" y="2947753"/>
              <a:ext cx="1166390" cy="116639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0" name="ïśļíḑê"/>
            <p:cNvSpPr/>
            <p:nvPr/>
          </p:nvSpPr>
          <p:spPr>
            <a:xfrm rot="18900000">
              <a:off x="6518711" y="2764496"/>
              <a:ext cx="1166390" cy="1166390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1" name="íślïďê"/>
            <p:cNvSpPr/>
            <p:nvPr/>
          </p:nvSpPr>
          <p:spPr bwMode="auto">
            <a:xfrm>
              <a:off x="6960591" y="3104374"/>
              <a:ext cx="282627" cy="486631"/>
            </a:xfrm>
            <a:custGeom>
              <a:avLst/>
              <a:gdLst>
                <a:gd name="T0" fmla="*/ 472622 w 604011"/>
                <a:gd name="T1" fmla="*/ 472622 w 604011"/>
                <a:gd name="T2" fmla="*/ 472622 w 604011"/>
                <a:gd name="T3" fmla="*/ 472622 w 604011"/>
                <a:gd name="T4" fmla="*/ 472622 w 604011"/>
                <a:gd name="T5" fmla="*/ 472622 w 604011"/>
                <a:gd name="T6" fmla="*/ 472622 w 604011"/>
                <a:gd name="T7" fmla="*/ 472622 w 604011"/>
                <a:gd name="T8" fmla="*/ 472622 w 604011"/>
                <a:gd name="T9" fmla="*/ 472622 w 604011"/>
                <a:gd name="T10" fmla="*/ 472622 w 604011"/>
                <a:gd name="T11" fmla="*/ 472622 w 604011"/>
                <a:gd name="T12" fmla="*/ 472622 w 604011"/>
                <a:gd name="T13" fmla="*/ 472622 w 604011"/>
                <a:gd name="T14" fmla="*/ 472622 w 604011"/>
                <a:gd name="T15" fmla="*/ 472622 w 604011"/>
                <a:gd name="T16" fmla="*/ 472622 w 604011"/>
                <a:gd name="T17" fmla="*/ 472622 w 604011"/>
                <a:gd name="T18" fmla="*/ 472622 w 604011"/>
                <a:gd name="T19" fmla="*/ 472622 w 604011"/>
                <a:gd name="T20" fmla="*/ 472622 w 604011"/>
                <a:gd name="T21" fmla="*/ 472622 w 604011"/>
                <a:gd name="T22" fmla="*/ 472622 w 604011"/>
                <a:gd name="T23" fmla="*/ 472622 w 604011"/>
                <a:gd name="T24" fmla="*/ 472622 w 604011"/>
                <a:gd name="T25" fmla="*/ 472622 w 604011"/>
                <a:gd name="T26" fmla="*/ 472622 w 604011"/>
                <a:gd name="T27" fmla="*/ 472622 w 604011"/>
                <a:gd name="T28" fmla="*/ 472622 w 604011"/>
                <a:gd name="T29" fmla="*/ 472622 w 604011"/>
                <a:gd name="T30" fmla="*/ 472622 w 604011"/>
                <a:gd name="T31" fmla="*/ 472622 w 604011"/>
                <a:gd name="T32" fmla="*/ 472622 w 604011"/>
                <a:gd name="T33" fmla="*/ 472622 w 604011"/>
                <a:gd name="T34" fmla="*/ 472622 w 604011"/>
                <a:gd name="T35" fmla="*/ 472622 w 604011"/>
                <a:gd name="T36" fmla="*/ 472622 w 604011"/>
                <a:gd name="T37" fmla="*/ 472622 w 604011"/>
                <a:gd name="T38" fmla="*/ 472622 w 604011"/>
                <a:gd name="T39" fmla="*/ 472622 w 604011"/>
                <a:gd name="T40" fmla="*/ 472622 w 604011"/>
                <a:gd name="T41" fmla="*/ 472622 w 604011"/>
                <a:gd name="T42" fmla="*/ 472622 w 604011"/>
                <a:gd name="T43" fmla="*/ 472622 w 604011"/>
                <a:gd name="T44" fmla="*/ 472622 w 604011"/>
                <a:gd name="T45" fmla="*/ 472622 w 604011"/>
                <a:gd name="T46" fmla="*/ 472622 w 604011"/>
                <a:gd name="T47" fmla="*/ 472622 w 604011"/>
                <a:gd name="T48" fmla="*/ 472622 w 604011"/>
                <a:gd name="T49" fmla="*/ 472622 w 604011"/>
                <a:gd name="T50" fmla="*/ 472622 w 604011"/>
                <a:gd name="T51" fmla="*/ 472622 w 604011"/>
                <a:gd name="T52" fmla="*/ 472622 w 604011"/>
                <a:gd name="T53" fmla="*/ 472622 w 604011"/>
                <a:gd name="T54" fmla="*/ 472622 w 604011"/>
                <a:gd name="T55" fmla="*/ 472622 w 604011"/>
                <a:gd name="T56" fmla="*/ 472622 w 604011"/>
                <a:gd name="T57" fmla="*/ 472622 w 604011"/>
                <a:gd name="T58" fmla="*/ 472622 w 604011"/>
                <a:gd name="T59" fmla="*/ 472622 w 604011"/>
                <a:gd name="T60" fmla="*/ 472622 w 604011"/>
                <a:gd name="T61" fmla="*/ 472622 w 604011"/>
                <a:gd name="T62" fmla="*/ 472622 w 604011"/>
                <a:gd name="T63" fmla="*/ 472622 w 604011"/>
                <a:gd name="T64" fmla="*/ 472622 w 604011"/>
                <a:gd name="T65" fmla="*/ 472622 w 6040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0" h="414">
                  <a:moveTo>
                    <a:pt x="200" y="270"/>
                  </a:moveTo>
                  <a:lnTo>
                    <a:pt x="200" y="217"/>
                  </a:lnTo>
                  <a:cubicBezTo>
                    <a:pt x="200" y="100"/>
                    <a:pt x="151" y="29"/>
                    <a:pt x="130" y="4"/>
                  </a:cubicBezTo>
                  <a:cubicBezTo>
                    <a:pt x="128" y="2"/>
                    <a:pt x="124" y="0"/>
                    <a:pt x="121" y="0"/>
                  </a:cubicBezTo>
                  <a:cubicBezTo>
                    <a:pt x="117" y="0"/>
                    <a:pt x="114" y="1"/>
                    <a:pt x="112" y="4"/>
                  </a:cubicBezTo>
                  <a:cubicBezTo>
                    <a:pt x="91" y="29"/>
                    <a:pt x="40" y="100"/>
                    <a:pt x="40" y="217"/>
                  </a:cubicBezTo>
                  <a:lnTo>
                    <a:pt x="40" y="270"/>
                  </a:lnTo>
                  <a:lnTo>
                    <a:pt x="30" y="276"/>
                  </a:lnTo>
                  <a:cubicBezTo>
                    <a:pt x="12" y="289"/>
                    <a:pt x="0" y="310"/>
                    <a:pt x="0" y="333"/>
                  </a:cubicBezTo>
                  <a:lnTo>
                    <a:pt x="0" y="395"/>
                  </a:lnTo>
                  <a:cubicBezTo>
                    <a:pt x="0" y="399"/>
                    <a:pt x="2" y="403"/>
                    <a:pt x="6" y="404"/>
                  </a:cubicBezTo>
                  <a:cubicBezTo>
                    <a:pt x="9" y="406"/>
                    <a:pt x="13" y="406"/>
                    <a:pt x="16" y="404"/>
                  </a:cubicBezTo>
                  <a:lnTo>
                    <a:pt x="48" y="383"/>
                  </a:lnTo>
                  <a:cubicBezTo>
                    <a:pt x="56" y="377"/>
                    <a:pt x="67" y="374"/>
                    <a:pt x="78" y="374"/>
                  </a:cubicBezTo>
                  <a:lnTo>
                    <a:pt x="101" y="374"/>
                  </a:lnTo>
                  <a:lnTo>
                    <a:pt x="101" y="404"/>
                  </a:lnTo>
                  <a:cubicBezTo>
                    <a:pt x="101" y="410"/>
                    <a:pt x="105" y="414"/>
                    <a:pt x="111" y="414"/>
                  </a:cubicBezTo>
                  <a:lnTo>
                    <a:pt x="129" y="414"/>
                  </a:lnTo>
                  <a:cubicBezTo>
                    <a:pt x="135" y="414"/>
                    <a:pt x="140" y="410"/>
                    <a:pt x="140" y="404"/>
                  </a:cubicBezTo>
                  <a:lnTo>
                    <a:pt x="140" y="374"/>
                  </a:lnTo>
                  <a:lnTo>
                    <a:pt x="163" y="374"/>
                  </a:lnTo>
                  <a:cubicBezTo>
                    <a:pt x="173" y="374"/>
                    <a:pt x="184" y="377"/>
                    <a:pt x="193" y="383"/>
                  </a:cubicBezTo>
                  <a:lnTo>
                    <a:pt x="224" y="404"/>
                  </a:lnTo>
                  <a:cubicBezTo>
                    <a:pt x="227" y="406"/>
                    <a:pt x="231" y="406"/>
                    <a:pt x="235" y="404"/>
                  </a:cubicBezTo>
                  <a:cubicBezTo>
                    <a:pt x="238" y="403"/>
                    <a:pt x="240" y="399"/>
                    <a:pt x="240" y="395"/>
                  </a:cubicBezTo>
                  <a:lnTo>
                    <a:pt x="240" y="333"/>
                  </a:lnTo>
                  <a:cubicBezTo>
                    <a:pt x="240" y="310"/>
                    <a:pt x="229" y="289"/>
                    <a:pt x="210" y="276"/>
                  </a:cubicBezTo>
                  <a:lnTo>
                    <a:pt x="200" y="270"/>
                  </a:lnTo>
                  <a:close/>
                  <a:moveTo>
                    <a:pt x="120" y="187"/>
                  </a:moveTo>
                  <a:cubicBezTo>
                    <a:pt x="101" y="187"/>
                    <a:pt x="85" y="172"/>
                    <a:pt x="85" y="152"/>
                  </a:cubicBezTo>
                  <a:cubicBezTo>
                    <a:pt x="85" y="133"/>
                    <a:pt x="101" y="117"/>
                    <a:pt x="120" y="117"/>
                  </a:cubicBezTo>
                  <a:cubicBezTo>
                    <a:pt x="139" y="117"/>
                    <a:pt x="155" y="133"/>
                    <a:pt x="155" y="152"/>
                  </a:cubicBezTo>
                  <a:cubicBezTo>
                    <a:pt x="155" y="172"/>
                    <a:pt x="139" y="187"/>
                    <a:pt x="120" y="18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72" name="组合 84"/>
          <p:cNvGrpSpPr/>
          <p:nvPr/>
        </p:nvGrpSpPr>
        <p:grpSpPr>
          <a:xfrm>
            <a:off x="4420911" y="2922032"/>
            <a:ext cx="1065603" cy="1208546"/>
            <a:chOff x="4555000" y="2608031"/>
            <a:chExt cx="1166390" cy="1322855"/>
          </a:xfrm>
        </p:grpSpPr>
        <p:sp>
          <p:nvSpPr>
            <p:cNvPr id="73" name="íṧ1íḑê"/>
            <p:cNvSpPr/>
            <p:nvPr/>
          </p:nvSpPr>
          <p:spPr>
            <a:xfrm rot="18900000">
              <a:off x="4555000" y="2608031"/>
              <a:ext cx="1166390" cy="116639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4" name="iṩlíḓê"/>
            <p:cNvSpPr/>
            <p:nvPr/>
          </p:nvSpPr>
          <p:spPr>
            <a:xfrm rot="18900000">
              <a:off x="4555000" y="2764496"/>
              <a:ext cx="1166390" cy="1166390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75" name="is1iḍè"/>
            <p:cNvSpPr/>
            <p:nvPr/>
          </p:nvSpPr>
          <p:spPr bwMode="auto">
            <a:xfrm>
              <a:off x="4857839" y="3072802"/>
              <a:ext cx="560710" cy="549777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76" name="组合 90"/>
          <p:cNvGrpSpPr/>
          <p:nvPr/>
        </p:nvGrpSpPr>
        <p:grpSpPr>
          <a:xfrm>
            <a:off x="1117161" y="4733300"/>
            <a:ext cx="3022460" cy="637639"/>
            <a:chOff x="4457820" y="2412339"/>
            <a:chExt cx="3022460" cy="637639"/>
          </a:xfrm>
        </p:grpSpPr>
        <p:sp>
          <p:nvSpPr>
            <p:cNvPr id="77" name="文本框 76"/>
            <p:cNvSpPr txBox="1"/>
            <p:nvPr/>
          </p:nvSpPr>
          <p:spPr>
            <a:xfrm>
              <a:off x="4902159" y="2412339"/>
              <a:ext cx="213378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3.1.1</a:t>
              </a: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4457820" y="2750893"/>
              <a:ext cx="3022460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900" dirty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3.1.1</a:t>
              </a: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grpSp>
        <p:nvGrpSpPr>
          <p:cNvPr id="79" name="组合 93"/>
          <p:cNvGrpSpPr/>
          <p:nvPr/>
        </p:nvGrpSpPr>
        <p:grpSpPr>
          <a:xfrm>
            <a:off x="5781989" y="4733300"/>
            <a:ext cx="3022460" cy="637639"/>
            <a:chOff x="4457820" y="2412339"/>
            <a:chExt cx="3022460" cy="637639"/>
          </a:xfrm>
        </p:grpSpPr>
        <p:sp>
          <p:nvSpPr>
            <p:cNvPr id="80" name="文本框 79"/>
            <p:cNvSpPr txBox="1"/>
            <p:nvPr/>
          </p:nvSpPr>
          <p:spPr>
            <a:xfrm>
              <a:off x="4902159" y="2412339"/>
              <a:ext cx="213378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3.1.3</a:t>
              </a: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4457820" y="2750893"/>
              <a:ext cx="3022460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900" dirty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3.1.3</a:t>
              </a: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grpSp>
        <p:nvGrpSpPr>
          <p:cNvPr id="82" name="组合 96"/>
          <p:cNvGrpSpPr/>
          <p:nvPr/>
        </p:nvGrpSpPr>
        <p:grpSpPr>
          <a:xfrm>
            <a:off x="3442481" y="1669654"/>
            <a:ext cx="3022460" cy="637639"/>
            <a:chOff x="4457820" y="2412339"/>
            <a:chExt cx="3022460" cy="637639"/>
          </a:xfrm>
        </p:grpSpPr>
        <p:sp>
          <p:nvSpPr>
            <p:cNvPr id="83" name="文本框 82"/>
            <p:cNvSpPr txBox="1"/>
            <p:nvPr/>
          </p:nvSpPr>
          <p:spPr>
            <a:xfrm>
              <a:off x="4902159" y="2412339"/>
              <a:ext cx="213378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3.1.2</a:t>
              </a: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4457820" y="2750893"/>
              <a:ext cx="3022460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3.1.2</a:t>
              </a:r>
              <a:r>
                <a:rPr lang="zh-CN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grpSp>
        <p:nvGrpSpPr>
          <p:cNvPr id="85" name="组合 99"/>
          <p:cNvGrpSpPr/>
          <p:nvPr/>
        </p:nvGrpSpPr>
        <p:grpSpPr>
          <a:xfrm>
            <a:off x="8060164" y="1669654"/>
            <a:ext cx="3022460" cy="637639"/>
            <a:chOff x="4457820" y="2412339"/>
            <a:chExt cx="3022460" cy="637639"/>
          </a:xfrm>
        </p:grpSpPr>
        <p:sp>
          <p:nvSpPr>
            <p:cNvPr id="86" name="文本框 85"/>
            <p:cNvSpPr txBox="1"/>
            <p:nvPr/>
          </p:nvSpPr>
          <p:spPr>
            <a:xfrm>
              <a:off x="4902159" y="2412339"/>
              <a:ext cx="213378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3.1.4</a:t>
              </a: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4457820" y="2750893"/>
              <a:ext cx="3022460" cy="29908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lvl="0" algn="ctr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900" dirty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3.1.4</a:t>
              </a:r>
              <a:r>
                <a:rPr lang="zh-CN" altLang="en-US" sz="900" dirty="0">
                  <a:solidFill>
                    <a:srgbClr val="000000">
                      <a:lumMod val="75000"/>
                      <a:lumOff val="25000"/>
                    </a:srgb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3.2</a:t>
            </a:r>
          </a:p>
        </p:txBody>
      </p:sp>
      <p:grpSp>
        <p:nvGrpSpPr>
          <p:cNvPr id="27" name="组合 26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8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9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16" name="iŝlïḍé"/>
          <p:cNvSpPr/>
          <p:nvPr/>
        </p:nvSpPr>
        <p:spPr>
          <a:xfrm>
            <a:off x="-1" y="1540113"/>
            <a:ext cx="12188945" cy="2550771"/>
          </a:xfrm>
          <a:custGeom>
            <a:avLst/>
            <a:gdLst>
              <a:gd name="connsiteX0" fmla="*/ 0 w 12188945"/>
              <a:gd name="connsiteY0" fmla="*/ 0 h 2550771"/>
              <a:gd name="connsiteX1" fmla="*/ 12188945 w 12188945"/>
              <a:gd name="connsiteY1" fmla="*/ 0 h 2550771"/>
              <a:gd name="connsiteX2" fmla="*/ 12188945 w 12188945"/>
              <a:gd name="connsiteY2" fmla="*/ 1317140 h 2550771"/>
              <a:gd name="connsiteX3" fmla="*/ 6463532 w 12188945"/>
              <a:gd name="connsiteY3" fmla="*/ 2244361 h 2550771"/>
              <a:gd name="connsiteX4" fmla="*/ 3760419 w 12188945"/>
              <a:gd name="connsiteY4" fmla="*/ 2550771 h 2550771"/>
              <a:gd name="connsiteX5" fmla="*/ 0 w 12188945"/>
              <a:gd name="connsiteY5" fmla="*/ 2148442 h 2550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945" h="2550771">
                <a:moveTo>
                  <a:pt x="0" y="0"/>
                </a:moveTo>
                <a:lnTo>
                  <a:pt x="12188945" y="0"/>
                </a:lnTo>
                <a:lnTo>
                  <a:pt x="12188945" y="1317140"/>
                </a:lnTo>
                <a:cubicBezTo>
                  <a:pt x="9854891" y="1317140"/>
                  <a:pt x="9376111" y="1482335"/>
                  <a:pt x="6463532" y="2244361"/>
                </a:cubicBezTo>
                <a:cubicBezTo>
                  <a:pt x="5595743" y="2470838"/>
                  <a:pt x="4653144" y="2550771"/>
                  <a:pt x="3760419" y="2550771"/>
                </a:cubicBezTo>
                <a:cubicBezTo>
                  <a:pt x="1750540" y="2550771"/>
                  <a:pt x="0" y="2148442"/>
                  <a:pt x="0" y="2148442"/>
                </a:cubicBezTo>
                <a:close/>
              </a:path>
            </a:pathLst>
          </a:custGeom>
          <a:blipFill dpi="0" rotWithShape="1">
            <a:blip r:embed="rId3"/>
            <a:srcRect/>
            <a:tile tx="0" ty="0" sx="100000" sy="100000" flip="none" algn="tl"/>
          </a:blipFill>
          <a:ln w="381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anchor="ctr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2999656" y="4641095"/>
            <a:ext cx="0" cy="970279"/>
          </a:xfrm>
          <a:prstGeom prst="line">
            <a:avLst/>
          </a:prstGeom>
          <a:noFill/>
          <a:ln w="3175" cap="rnd" cmpd="sng" algn="ctr">
            <a:solidFill>
              <a:srgbClr val="FFFFFF">
                <a:lumMod val="85000"/>
              </a:srgbClr>
            </a:solidFill>
            <a:prstDash val="solid"/>
            <a:round/>
            <a:headEnd type="none"/>
            <a:tailEnd type="none" w="med" len="med"/>
          </a:ln>
          <a:effectLst/>
        </p:spPr>
      </p:cxnSp>
      <p:sp>
        <p:nvSpPr>
          <p:cNvPr id="18" name="îŝḻiḑè"/>
          <p:cNvSpPr/>
          <p:nvPr/>
        </p:nvSpPr>
        <p:spPr>
          <a:xfrm>
            <a:off x="2418862" y="6257065"/>
            <a:ext cx="1188126" cy="4573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wrap="none" anchor="ctr">
            <a:normAutofit fontScale="85000" lnSpcReduction="2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îśḷíḓê"/>
          <p:cNvSpPr/>
          <p:nvPr/>
        </p:nvSpPr>
        <p:spPr>
          <a:xfrm>
            <a:off x="8399709" y="5816111"/>
            <a:ext cx="1188126" cy="45135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wrap="none" anchor="ctr">
            <a:normAutofit fontScale="85000" lnSpcReduction="2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65583" y="3570562"/>
            <a:ext cx="2121460" cy="1823775"/>
            <a:chOff x="765583" y="3208612"/>
            <a:chExt cx="2121460" cy="1823775"/>
          </a:xfrm>
        </p:grpSpPr>
        <p:grpSp>
          <p:nvGrpSpPr>
            <p:cNvPr id="21" name="îṧḻiḍê" title="MJ8JxobmQhO5YsZmEcy6DZVp0AZTfE39zvT5PAyas4bMl"/>
            <p:cNvGrpSpPr/>
            <p:nvPr/>
          </p:nvGrpSpPr>
          <p:grpSpPr>
            <a:xfrm>
              <a:off x="1343471" y="3208612"/>
              <a:ext cx="792088" cy="792085"/>
              <a:chOff x="2406923" y="2845390"/>
              <a:chExt cx="571222" cy="571221"/>
            </a:xfrm>
          </p:grpSpPr>
          <p:sp>
            <p:nvSpPr>
              <p:cNvPr id="24" name="íşḷíďe"/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0" name="ïṡlíḍe" title="ry6MHxwOH8WsTKLSa514qPVJnvhhWFnRDjZGIbRZNsFBp"/>
              <p:cNvSpPr/>
              <p:nvPr/>
            </p:nvSpPr>
            <p:spPr bwMode="auto">
              <a:xfrm>
                <a:off x="2540113" y="3026988"/>
                <a:ext cx="304842" cy="208019"/>
              </a:xfrm>
              <a:custGeom>
                <a:avLst/>
                <a:gdLst>
                  <a:gd name="connsiteX0" fmla="*/ 20293 w 607639"/>
                  <a:gd name="connsiteY0" fmla="*/ 364067 h 414642"/>
                  <a:gd name="connsiteX1" fmla="*/ 20293 w 607639"/>
                  <a:gd name="connsiteY1" fmla="*/ 384244 h 414642"/>
                  <a:gd name="connsiteX2" fmla="*/ 30351 w 607639"/>
                  <a:gd name="connsiteY2" fmla="*/ 394377 h 414642"/>
                  <a:gd name="connsiteX3" fmla="*/ 577199 w 607639"/>
                  <a:gd name="connsiteY3" fmla="*/ 394377 h 414642"/>
                  <a:gd name="connsiteX4" fmla="*/ 587346 w 607639"/>
                  <a:gd name="connsiteY4" fmla="*/ 384244 h 414642"/>
                  <a:gd name="connsiteX5" fmla="*/ 587346 w 607639"/>
                  <a:gd name="connsiteY5" fmla="*/ 364067 h 414642"/>
                  <a:gd name="connsiteX6" fmla="*/ 556995 w 607639"/>
                  <a:gd name="connsiteY6" fmla="*/ 364067 h 414642"/>
                  <a:gd name="connsiteX7" fmla="*/ 394916 w 607639"/>
                  <a:gd name="connsiteY7" fmla="*/ 364067 h 414642"/>
                  <a:gd name="connsiteX8" fmla="*/ 394916 w 607639"/>
                  <a:gd name="connsiteY8" fmla="*/ 374200 h 414642"/>
                  <a:gd name="connsiteX9" fmla="*/ 384859 w 607639"/>
                  <a:gd name="connsiteY9" fmla="*/ 384244 h 414642"/>
                  <a:gd name="connsiteX10" fmla="*/ 222780 w 607639"/>
                  <a:gd name="connsiteY10" fmla="*/ 384244 h 414642"/>
                  <a:gd name="connsiteX11" fmla="*/ 212634 w 607639"/>
                  <a:gd name="connsiteY11" fmla="*/ 374200 h 414642"/>
                  <a:gd name="connsiteX12" fmla="*/ 212634 w 607639"/>
                  <a:gd name="connsiteY12" fmla="*/ 364067 h 414642"/>
                  <a:gd name="connsiteX13" fmla="*/ 50644 w 607639"/>
                  <a:gd name="connsiteY13" fmla="*/ 364067 h 414642"/>
                  <a:gd name="connsiteX14" fmla="*/ 182270 w 607639"/>
                  <a:gd name="connsiteY14" fmla="*/ 262926 h 414642"/>
                  <a:gd name="connsiteX15" fmla="*/ 192432 w 607639"/>
                  <a:gd name="connsiteY15" fmla="*/ 262926 h 414642"/>
                  <a:gd name="connsiteX16" fmla="*/ 202593 w 607639"/>
                  <a:gd name="connsiteY16" fmla="*/ 273052 h 414642"/>
                  <a:gd name="connsiteX17" fmla="*/ 192432 w 607639"/>
                  <a:gd name="connsiteY17" fmla="*/ 283178 h 414642"/>
                  <a:gd name="connsiteX18" fmla="*/ 182270 w 607639"/>
                  <a:gd name="connsiteY18" fmla="*/ 283178 h 414642"/>
                  <a:gd name="connsiteX19" fmla="*/ 172109 w 607639"/>
                  <a:gd name="connsiteY19" fmla="*/ 273052 h 414642"/>
                  <a:gd name="connsiteX20" fmla="*/ 182270 w 607639"/>
                  <a:gd name="connsiteY20" fmla="*/ 262926 h 414642"/>
                  <a:gd name="connsiteX21" fmla="*/ 91153 w 607639"/>
                  <a:gd name="connsiteY21" fmla="*/ 262926 h 414642"/>
                  <a:gd name="connsiteX22" fmla="*/ 141783 w 607639"/>
                  <a:gd name="connsiteY22" fmla="*/ 262926 h 414642"/>
                  <a:gd name="connsiteX23" fmla="*/ 151927 w 607639"/>
                  <a:gd name="connsiteY23" fmla="*/ 273052 h 414642"/>
                  <a:gd name="connsiteX24" fmla="*/ 141783 w 607639"/>
                  <a:gd name="connsiteY24" fmla="*/ 283178 h 414642"/>
                  <a:gd name="connsiteX25" fmla="*/ 91153 w 607639"/>
                  <a:gd name="connsiteY25" fmla="*/ 283178 h 414642"/>
                  <a:gd name="connsiteX26" fmla="*/ 81009 w 607639"/>
                  <a:gd name="connsiteY26" fmla="*/ 273052 h 414642"/>
                  <a:gd name="connsiteX27" fmla="*/ 91153 w 607639"/>
                  <a:gd name="connsiteY27" fmla="*/ 262926 h 414642"/>
                  <a:gd name="connsiteX28" fmla="*/ 161988 w 607639"/>
                  <a:gd name="connsiteY28" fmla="*/ 222493 h 414642"/>
                  <a:gd name="connsiteX29" fmla="*/ 232948 w 607639"/>
                  <a:gd name="connsiteY29" fmla="*/ 222493 h 414642"/>
                  <a:gd name="connsiteX30" fmla="*/ 243098 w 607639"/>
                  <a:gd name="connsiteY30" fmla="*/ 232619 h 414642"/>
                  <a:gd name="connsiteX31" fmla="*/ 232948 w 607639"/>
                  <a:gd name="connsiteY31" fmla="*/ 242745 h 414642"/>
                  <a:gd name="connsiteX32" fmla="*/ 161988 w 607639"/>
                  <a:gd name="connsiteY32" fmla="*/ 242745 h 414642"/>
                  <a:gd name="connsiteX33" fmla="*/ 151927 w 607639"/>
                  <a:gd name="connsiteY33" fmla="*/ 232619 h 414642"/>
                  <a:gd name="connsiteX34" fmla="*/ 161988 w 607639"/>
                  <a:gd name="connsiteY34" fmla="*/ 222493 h 414642"/>
                  <a:gd name="connsiteX35" fmla="*/ 91146 w 607639"/>
                  <a:gd name="connsiteY35" fmla="*/ 222493 h 414642"/>
                  <a:gd name="connsiteX36" fmla="*/ 121467 w 607639"/>
                  <a:gd name="connsiteY36" fmla="*/ 222493 h 414642"/>
                  <a:gd name="connsiteX37" fmla="*/ 131604 w 607639"/>
                  <a:gd name="connsiteY37" fmla="*/ 232619 h 414642"/>
                  <a:gd name="connsiteX38" fmla="*/ 121467 w 607639"/>
                  <a:gd name="connsiteY38" fmla="*/ 242745 h 414642"/>
                  <a:gd name="connsiteX39" fmla="*/ 91146 w 607639"/>
                  <a:gd name="connsiteY39" fmla="*/ 242745 h 414642"/>
                  <a:gd name="connsiteX40" fmla="*/ 81009 w 607639"/>
                  <a:gd name="connsiteY40" fmla="*/ 232619 h 414642"/>
                  <a:gd name="connsiteX41" fmla="*/ 91146 w 607639"/>
                  <a:gd name="connsiteY41" fmla="*/ 222493 h 414642"/>
                  <a:gd name="connsiteX42" fmla="*/ 182270 w 607639"/>
                  <a:gd name="connsiteY42" fmla="*/ 182059 h 414642"/>
                  <a:gd name="connsiteX43" fmla="*/ 192432 w 607639"/>
                  <a:gd name="connsiteY43" fmla="*/ 182059 h 414642"/>
                  <a:gd name="connsiteX44" fmla="*/ 202593 w 607639"/>
                  <a:gd name="connsiteY44" fmla="*/ 192195 h 414642"/>
                  <a:gd name="connsiteX45" fmla="*/ 192432 w 607639"/>
                  <a:gd name="connsiteY45" fmla="*/ 202241 h 414642"/>
                  <a:gd name="connsiteX46" fmla="*/ 182270 w 607639"/>
                  <a:gd name="connsiteY46" fmla="*/ 202241 h 414642"/>
                  <a:gd name="connsiteX47" fmla="*/ 172109 w 607639"/>
                  <a:gd name="connsiteY47" fmla="*/ 192195 h 414642"/>
                  <a:gd name="connsiteX48" fmla="*/ 182270 w 607639"/>
                  <a:gd name="connsiteY48" fmla="*/ 182059 h 414642"/>
                  <a:gd name="connsiteX49" fmla="*/ 91153 w 607639"/>
                  <a:gd name="connsiteY49" fmla="*/ 182059 h 414642"/>
                  <a:gd name="connsiteX50" fmla="*/ 141783 w 607639"/>
                  <a:gd name="connsiteY50" fmla="*/ 182059 h 414642"/>
                  <a:gd name="connsiteX51" fmla="*/ 151927 w 607639"/>
                  <a:gd name="connsiteY51" fmla="*/ 192195 h 414642"/>
                  <a:gd name="connsiteX52" fmla="*/ 141783 w 607639"/>
                  <a:gd name="connsiteY52" fmla="*/ 202241 h 414642"/>
                  <a:gd name="connsiteX53" fmla="*/ 91153 w 607639"/>
                  <a:gd name="connsiteY53" fmla="*/ 202241 h 414642"/>
                  <a:gd name="connsiteX54" fmla="*/ 81009 w 607639"/>
                  <a:gd name="connsiteY54" fmla="*/ 192195 h 414642"/>
                  <a:gd name="connsiteX55" fmla="*/ 91153 w 607639"/>
                  <a:gd name="connsiteY55" fmla="*/ 182059 h 414642"/>
                  <a:gd name="connsiteX56" fmla="*/ 161988 w 607639"/>
                  <a:gd name="connsiteY56" fmla="*/ 141625 h 414642"/>
                  <a:gd name="connsiteX57" fmla="*/ 232948 w 607639"/>
                  <a:gd name="connsiteY57" fmla="*/ 141625 h 414642"/>
                  <a:gd name="connsiteX58" fmla="*/ 243098 w 607639"/>
                  <a:gd name="connsiteY58" fmla="*/ 151761 h 414642"/>
                  <a:gd name="connsiteX59" fmla="*/ 232948 w 607639"/>
                  <a:gd name="connsiteY59" fmla="*/ 161807 h 414642"/>
                  <a:gd name="connsiteX60" fmla="*/ 161988 w 607639"/>
                  <a:gd name="connsiteY60" fmla="*/ 161807 h 414642"/>
                  <a:gd name="connsiteX61" fmla="*/ 151927 w 607639"/>
                  <a:gd name="connsiteY61" fmla="*/ 151761 h 414642"/>
                  <a:gd name="connsiteX62" fmla="*/ 161988 w 607639"/>
                  <a:gd name="connsiteY62" fmla="*/ 141625 h 414642"/>
                  <a:gd name="connsiteX63" fmla="*/ 91146 w 607639"/>
                  <a:gd name="connsiteY63" fmla="*/ 141625 h 414642"/>
                  <a:gd name="connsiteX64" fmla="*/ 121467 w 607639"/>
                  <a:gd name="connsiteY64" fmla="*/ 141625 h 414642"/>
                  <a:gd name="connsiteX65" fmla="*/ 131604 w 607639"/>
                  <a:gd name="connsiteY65" fmla="*/ 151761 h 414642"/>
                  <a:gd name="connsiteX66" fmla="*/ 121467 w 607639"/>
                  <a:gd name="connsiteY66" fmla="*/ 161807 h 414642"/>
                  <a:gd name="connsiteX67" fmla="*/ 91146 w 607639"/>
                  <a:gd name="connsiteY67" fmla="*/ 161807 h 414642"/>
                  <a:gd name="connsiteX68" fmla="*/ 81009 w 607639"/>
                  <a:gd name="connsiteY68" fmla="*/ 151761 h 414642"/>
                  <a:gd name="connsiteX69" fmla="*/ 91146 w 607639"/>
                  <a:gd name="connsiteY69" fmla="*/ 141625 h 414642"/>
                  <a:gd name="connsiteX70" fmla="*/ 364566 w 607639"/>
                  <a:gd name="connsiteY70" fmla="*/ 102176 h 414642"/>
                  <a:gd name="connsiteX71" fmla="*/ 283573 w 607639"/>
                  <a:gd name="connsiteY71" fmla="*/ 192194 h 414642"/>
                  <a:gd name="connsiteX72" fmla="*/ 374712 w 607639"/>
                  <a:gd name="connsiteY72" fmla="*/ 283188 h 414642"/>
                  <a:gd name="connsiteX73" fmla="*/ 464783 w 607639"/>
                  <a:gd name="connsiteY73" fmla="*/ 202235 h 414642"/>
                  <a:gd name="connsiteX74" fmla="*/ 374712 w 607639"/>
                  <a:gd name="connsiteY74" fmla="*/ 202235 h 414642"/>
                  <a:gd name="connsiteX75" fmla="*/ 364566 w 607639"/>
                  <a:gd name="connsiteY75" fmla="*/ 192194 h 414642"/>
                  <a:gd name="connsiteX76" fmla="*/ 182270 w 607639"/>
                  <a:gd name="connsiteY76" fmla="*/ 101191 h 414642"/>
                  <a:gd name="connsiteX77" fmla="*/ 192432 w 607639"/>
                  <a:gd name="connsiteY77" fmla="*/ 101191 h 414642"/>
                  <a:gd name="connsiteX78" fmla="*/ 202593 w 607639"/>
                  <a:gd name="connsiteY78" fmla="*/ 111238 h 414642"/>
                  <a:gd name="connsiteX79" fmla="*/ 192432 w 607639"/>
                  <a:gd name="connsiteY79" fmla="*/ 121373 h 414642"/>
                  <a:gd name="connsiteX80" fmla="*/ 182270 w 607639"/>
                  <a:gd name="connsiteY80" fmla="*/ 121373 h 414642"/>
                  <a:gd name="connsiteX81" fmla="*/ 172109 w 607639"/>
                  <a:gd name="connsiteY81" fmla="*/ 111238 h 414642"/>
                  <a:gd name="connsiteX82" fmla="*/ 182270 w 607639"/>
                  <a:gd name="connsiteY82" fmla="*/ 101191 h 414642"/>
                  <a:gd name="connsiteX83" fmla="*/ 91153 w 607639"/>
                  <a:gd name="connsiteY83" fmla="*/ 101191 h 414642"/>
                  <a:gd name="connsiteX84" fmla="*/ 141783 w 607639"/>
                  <a:gd name="connsiteY84" fmla="*/ 101191 h 414642"/>
                  <a:gd name="connsiteX85" fmla="*/ 151927 w 607639"/>
                  <a:gd name="connsiteY85" fmla="*/ 111238 h 414642"/>
                  <a:gd name="connsiteX86" fmla="*/ 141783 w 607639"/>
                  <a:gd name="connsiteY86" fmla="*/ 121373 h 414642"/>
                  <a:gd name="connsiteX87" fmla="*/ 91153 w 607639"/>
                  <a:gd name="connsiteY87" fmla="*/ 121373 h 414642"/>
                  <a:gd name="connsiteX88" fmla="*/ 81009 w 607639"/>
                  <a:gd name="connsiteY88" fmla="*/ 111238 h 414642"/>
                  <a:gd name="connsiteX89" fmla="*/ 91153 w 607639"/>
                  <a:gd name="connsiteY89" fmla="*/ 101191 h 414642"/>
                  <a:gd name="connsiteX90" fmla="*/ 374712 w 607639"/>
                  <a:gd name="connsiteY90" fmla="*/ 80938 h 414642"/>
                  <a:gd name="connsiteX91" fmla="*/ 384858 w 607639"/>
                  <a:gd name="connsiteY91" fmla="*/ 91068 h 414642"/>
                  <a:gd name="connsiteX92" fmla="*/ 384858 w 607639"/>
                  <a:gd name="connsiteY92" fmla="*/ 182063 h 414642"/>
                  <a:gd name="connsiteX93" fmla="*/ 475998 w 607639"/>
                  <a:gd name="connsiteY93" fmla="*/ 182063 h 414642"/>
                  <a:gd name="connsiteX94" fmla="*/ 486055 w 607639"/>
                  <a:gd name="connsiteY94" fmla="*/ 192194 h 414642"/>
                  <a:gd name="connsiteX95" fmla="*/ 374712 w 607639"/>
                  <a:gd name="connsiteY95" fmla="*/ 303360 h 414642"/>
                  <a:gd name="connsiteX96" fmla="*/ 263280 w 607639"/>
                  <a:gd name="connsiteY96" fmla="*/ 192194 h 414642"/>
                  <a:gd name="connsiteX97" fmla="*/ 374712 w 607639"/>
                  <a:gd name="connsiteY97" fmla="*/ 80938 h 414642"/>
                  <a:gd name="connsiteX98" fmla="*/ 425343 w 607639"/>
                  <a:gd name="connsiteY98" fmla="*/ 61744 h 414642"/>
                  <a:gd name="connsiteX99" fmla="*/ 425343 w 607639"/>
                  <a:gd name="connsiteY99" fmla="*/ 141635 h 414642"/>
                  <a:gd name="connsiteX100" fmla="*/ 505373 w 607639"/>
                  <a:gd name="connsiteY100" fmla="*/ 141635 h 414642"/>
                  <a:gd name="connsiteX101" fmla="*/ 425343 w 607639"/>
                  <a:gd name="connsiteY101" fmla="*/ 61744 h 414642"/>
                  <a:gd name="connsiteX102" fmla="*/ 161988 w 607639"/>
                  <a:gd name="connsiteY102" fmla="*/ 60757 h 414642"/>
                  <a:gd name="connsiteX103" fmla="*/ 232948 w 607639"/>
                  <a:gd name="connsiteY103" fmla="*/ 60757 h 414642"/>
                  <a:gd name="connsiteX104" fmla="*/ 243098 w 607639"/>
                  <a:gd name="connsiteY104" fmla="*/ 70804 h 414642"/>
                  <a:gd name="connsiteX105" fmla="*/ 232948 w 607639"/>
                  <a:gd name="connsiteY105" fmla="*/ 80939 h 414642"/>
                  <a:gd name="connsiteX106" fmla="*/ 161988 w 607639"/>
                  <a:gd name="connsiteY106" fmla="*/ 80939 h 414642"/>
                  <a:gd name="connsiteX107" fmla="*/ 151927 w 607639"/>
                  <a:gd name="connsiteY107" fmla="*/ 70804 h 414642"/>
                  <a:gd name="connsiteX108" fmla="*/ 161988 w 607639"/>
                  <a:gd name="connsiteY108" fmla="*/ 60757 h 414642"/>
                  <a:gd name="connsiteX109" fmla="*/ 91146 w 607639"/>
                  <a:gd name="connsiteY109" fmla="*/ 60757 h 414642"/>
                  <a:gd name="connsiteX110" fmla="*/ 121467 w 607639"/>
                  <a:gd name="connsiteY110" fmla="*/ 60757 h 414642"/>
                  <a:gd name="connsiteX111" fmla="*/ 131604 w 607639"/>
                  <a:gd name="connsiteY111" fmla="*/ 70804 h 414642"/>
                  <a:gd name="connsiteX112" fmla="*/ 121467 w 607639"/>
                  <a:gd name="connsiteY112" fmla="*/ 80939 h 414642"/>
                  <a:gd name="connsiteX113" fmla="*/ 91146 w 607639"/>
                  <a:gd name="connsiteY113" fmla="*/ 80939 h 414642"/>
                  <a:gd name="connsiteX114" fmla="*/ 81009 w 607639"/>
                  <a:gd name="connsiteY114" fmla="*/ 70804 h 414642"/>
                  <a:gd name="connsiteX115" fmla="*/ 91146 w 607639"/>
                  <a:gd name="connsiteY115" fmla="*/ 60757 h 414642"/>
                  <a:gd name="connsiteX116" fmla="*/ 415194 w 607639"/>
                  <a:gd name="connsiteY116" fmla="*/ 40505 h 414642"/>
                  <a:gd name="connsiteX117" fmla="*/ 526560 w 607639"/>
                  <a:gd name="connsiteY117" fmla="*/ 151765 h 414642"/>
                  <a:gd name="connsiteX118" fmla="*/ 516501 w 607639"/>
                  <a:gd name="connsiteY118" fmla="*/ 161807 h 414642"/>
                  <a:gd name="connsiteX119" fmla="*/ 415194 w 607639"/>
                  <a:gd name="connsiteY119" fmla="*/ 161807 h 414642"/>
                  <a:gd name="connsiteX120" fmla="*/ 405046 w 607639"/>
                  <a:gd name="connsiteY120" fmla="*/ 151765 h 414642"/>
                  <a:gd name="connsiteX121" fmla="*/ 405046 w 607639"/>
                  <a:gd name="connsiteY121" fmla="*/ 50636 h 414642"/>
                  <a:gd name="connsiteX122" fmla="*/ 415194 w 607639"/>
                  <a:gd name="connsiteY122" fmla="*/ 40505 h 414642"/>
                  <a:gd name="connsiteX123" fmla="*/ 70848 w 607639"/>
                  <a:gd name="connsiteY123" fmla="*/ 20177 h 414642"/>
                  <a:gd name="connsiteX124" fmla="*/ 60791 w 607639"/>
                  <a:gd name="connsiteY124" fmla="*/ 30309 h 414642"/>
                  <a:gd name="connsiteX125" fmla="*/ 60791 w 607639"/>
                  <a:gd name="connsiteY125" fmla="*/ 343802 h 414642"/>
                  <a:gd name="connsiteX126" fmla="*/ 222780 w 607639"/>
                  <a:gd name="connsiteY126" fmla="*/ 343802 h 414642"/>
                  <a:gd name="connsiteX127" fmla="*/ 232927 w 607639"/>
                  <a:gd name="connsiteY127" fmla="*/ 353935 h 414642"/>
                  <a:gd name="connsiteX128" fmla="*/ 232927 w 607639"/>
                  <a:gd name="connsiteY128" fmla="*/ 364067 h 414642"/>
                  <a:gd name="connsiteX129" fmla="*/ 374712 w 607639"/>
                  <a:gd name="connsiteY129" fmla="*/ 364067 h 414642"/>
                  <a:gd name="connsiteX130" fmla="*/ 374712 w 607639"/>
                  <a:gd name="connsiteY130" fmla="*/ 353935 h 414642"/>
                  <a:gd name="connsiteX131" fmla="*/ 384859 w 607639"/>
                  <a:gd name="connsiteY131" fmla="*/ 343802 h 414642"/>
                  <a:gd name="connsiteX132" fmla="*/ 546848 w 607639"/>
                  <a:gd name="connsiteY132" fmla="*/ 343802 h 414642"/>
                  <a:gd name="connsiteX133" fmla="*/ 546848 w 607639"/>
                  <a:gd name="connsiteY133" fmla="*/ 30309 h 414642"/>
                  <a:gd name="connsiteX134" fmla="*/ 536702 w 607639"/>
                  <a:gd name="connsiteY134" fmla="*/ 20177 h 414642"/>
                  <a:gd name="connsiteX135" fmla="*/ 70848 w 607639"/>
                  <a:gd name="connsiteY135" fmla="*/ 0 h 414642"/>
                  <a:gd name="connsiteX136" fmla="*/ 536702 w 607639"/>
                  <a:gd name="connsiteY136" fmla="*/ 0 h 414642"/>
                  <a:gd name="connsiteX137" fmla="*/ 567142 w 607639"/>
                  <a:gd name="connsiteY137" fmla="*/ 30309 h 414642"/>
                  <a:gd name="connsiteX138" fmla="*/ 567142 w 607639"/>
                  <a:gd name="connsiteY138" fmla="*/ 343802 h 414642"/>
                  <a:gd name="connsiteX139" fmla="*/ 597492 w 607639"/>
                  <a:gd name="connsiteY139" fmla="*/ 343802 h 414642"/>
                  <a:gd name="connsiteX140" fmla="*/ 607639 w 607639"/>
                  <a:gd name="connsiteY140" fmla="*/ 353935 h 414642"/>
                  <a:gd name="connsiteX141" fmla="*/ 607639 w 607639"/>
                  <a:gd name="connsiteY141" fmla="*/ 384244 h 414642"/>
                  <a:gd name="connsiteX142" fmla="*/ 577199 w 607639"/>
                  <a:gd name="connsiteY142" fmla="*/ 414642 h 414642"/>
                  <a:gd name="connsiteX143" fmla="*/ 30351 w 607639"/>
                  <a:gd name="connsiteY143" fmla="*/ 414642 h 414642"/>
                  <a:gd name="connsiteX144" fmla="*/ 0 w 607639"/>
                  <a:gd name="connsiteY144" fmla="*/ 384244 h 414642"/>
                  <a:gd name="connsiteX145" fmla="*/ 0 w 607639"/>
                  <a:gd name="connsiteY145" fmla="*/ 353935 h 414642"/>
                  <a:gd name="connsiteX146" fmla="*/ 10147 w 607639"/>
                  <a:gd name="connsiteY146" fmla="*/ 343802 h 414642"/>
                  <a:gd name="connsiteX147" fmla="*/ 40497 w 607639"/>
                  <a:gd name="connsiteY147" fmla="*/ 343802 h 414642"/>
                  <a:gd name="connsiteX148" fmla="*/ 40497 w 607639"/>
                  <a:gd name="connsiteY148" fmla="*/ 30309 h 414642"/>
                  <a:gd name="connsiteX149" fmla="*/ 70848 w 607639"/>
                  <a:gd name="connsiteY149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</a:cxnLst>
                <a:rect l="l" t="t" r="r" b="b"/>
                <a:pathLst>
                  <a:path w="607639" h="414642">
                    <a:moveTo>
                      <a:pt x="20293" y="364067"/>
                    </a:moveTo>
                    <a:lnTo>
                      <a:pt x="20293" y="384244"/>
                    </a:lnTo>
                    <a:cubicBezTo>
                      <a:pt x="20293" y="390377"/>
                      <a:pt x="24299" y="394377"/>
                      <a:pt x="30351" y="394377"/>
                    </a:cubicBezTo>
                    <a:lnTo>
                      <a:pt x="577199" y="394377"/>
                    </a:lnTo>
                    <a:cubicBezTo>
                      <a:pt x="583341" y="394377"/>
                      <a:pt x="587346" y="390377"/>
                      <a:pt x="587346" y="384244"/>
                    </a:cubicBezTo>
                    <a:lnTo>
                      <a:pt x="587346" y="364067"/>
                    </a:lnTo>
                    <a:lnTo>
                      <a:pt x="556995" y="364067"/>
                    </a:lnTo>
                    <a:lnTo>
                      <a:pt x="394916" y="364067"/>
                    </a:lnTo>
                    <a:lnTo>
                      <a:pt x="394916" y="374200"/>
                    </a:lnTo>
                    <a:cubicBezTo>
                      <a:pt x="394916" y="380244"/>
                      <a:pt x="390911" y="384244"/>
                      <a:pt x="384859" y="384244"/>
                    </a:cubicBezTo>
                    <a:lnTo>
                      <a:pt x="222780" y="384244"/>
                    </a:lnTo>
                    <a:cubicBezTo>
                      <a:pt x="216728" y="384244"/>
                      <a:pt x="212634" y="380244"/>
                      <a:pt x="212634" y="374200"/>
                    </a:cubicBezTo>
                    <a:lnTo>
                      <a:pt x="212634" y="364067"/>
                    </a:lnTo>
                    <a:lnTo>
                      <a:pt x="50644" y="364067"/>
                    </a:lnTo>
                    <a:close/>
                    <a:moveTo>
                      <a:pt x="182270" y="262926"/>
                    </a:moveTo>
                    <a:lnTo>
                      <a:pt x="192432" y="262926"/>
                    </a:lnTo>
                    <a:cubicBezTo>
                      <a:pt x="198493" y="262926"/>
                      <a:pt x="202593" y="267012"/>
                      <a:pt x="202593" y="273052"/>
                    </a:cubicBezTo>
                    <a:cubicBezTo>
                      <a:pt x="202593" y="279092"/>
                      <a:pt x="198493" y="283178"/>
                      <a:pt x="192432" y="283178"/>
                    </a:cubicBezTo>
                    <a:lnTo>
                      <a:pt x="182270" y="283178"/>
                    </a:lnTo>
                    <a:cubicBezTo>
                      <a:pt x="176209" y="283178"/>
                      <a:pt x="172109" y="279092"/>
                      <a:pt x="172109" y="273052"/>
                    </a:cubicBezTo>
                    <a:cubicBezTo>
                      <a:pt x="172109" y="267012"/>
                      <a:pt x="176209" y="262926"/>
                      <a:pt x="182270" y="262926"/>
                    </a:cubicBezTo>
                    <a:close/>
                    <a:moveTo>
                      <a:pt x="91153" y="262926"/>
                    </a:moveTo>
                    <a:lnTo>
                      <a:pt x="141783" y="262926"/>
                    </a:lnTo>
                    <a:cubicBezTo>
                      <a:pt x="147834" y="262926"/>
                      <a:pt x="151927" y="267012"/>
                      <a:pt x="151927" y="273052"/>
                    </a:cubicBezTo>
                    <a:cubicBezTo>
                      <a:pt x="151927" y="279092"/>
                      <a:pt x="147834" y="283178"/>
                      <a:pt x="141783" y="283178"/>
                    </a:cubicBezTo>
                    <a:lnTo>
                      <a:pt x="91153" y="283178"/>
                    </a:lnTo>
                    <a:cubicBezTo>
                      <a:pt x="85102" y="283178"/>
                      <a:pt x="81009" y="279092"/>
                      <a:pt x="81009" y="273052"/>
                    </a:cubicBezTo>
                    <a:cubicBezTo>
                      <a:pt x="81009" y="267012"/>
                      <a:pt x="85102" y="262926"/>
                      <a:pt x="91153" y="262926"/>
                    </a:cubicBezTo>
                    <a:close/>
                    <a:moveTo>
                      <a:pt x="161988" y="222493"/>
                    </a:moveTo>
                    <a:lnTo>
                      <a:pt x="232948" y="222493"/>
                    </a:lnTo>
                    <a:cubicBezTo>
                      <a:pt x="239002" y="222493"/>
                      <a:pt x="243098" y="226579"/>
                      <a:pt x="243098" y="232619"/>
                    </a:cubicBezTo>
                    <a:cubicBezTo>
                      <a:pt x="243098" y="238659"/>
                      <a:pt x="239002" y="242745"/>
                      <a:pt x="232948" y="242745"/>
                    </a:cubicBezTo>
                    <a:lnTo>
                      <a:pt x="161988" y="242745"/>
                    </a:lnTo>
                    <a:cubicBezTo>
                      <a:pt x="155934" y="242745"/>
                      <a:pt x="151927" y="238659"/>
                      <a:pt x="151927" y="232619"/>
                    </a:cubicBezTo>
                    <a:cubicBezTo>
                      <a:pt x="151927" y="226579"/>
                      <a:pt x="155934" y="222493"/>
                      <a:pt x="161988" y="222493"/>
                    </a:cubicBezTo>
                    <a:close/>
                    <a:moveTo>
                      <a:pt x="91146" y="222493"/>
                    </a:moveTo>
                    <a:lnTo>
                      <a:pt x="121467" y="222493"/>
                    </a:lnTo>
                    <a:cubicBezTo>
                      <a:pt x="127603" y="222493"/>
                      <a:pt x="131604" y="226579"/>
                      <a:pt x="131604" y="232619"/>
                    </a:cubicBezTo>
                    <a:cubicBezTo>
                      <a:pt x="131604" y="238659"/>
                      <a:pt x="127603" y="242745"/>
                      <a:pt x="121467" y="242745"/>
                    </a:cubicBezTo>
                    <a:lnTo>
                      <a:pt x="91146" y="242745"/>
                    </a:lnTo>
                    <a:cubicBezTo>
                      <a:pt x="85099" y="242745"/>
                      <a:pt x="81009" y="238659"/>
                      <a:pt x="81009" y="232619"/>
                    </a:cubicBezTo>
                    <a:cubicBezTo>
                      <a:pt x="81009" y="226579"/>
                      <a:pt x="85099" y="222493"/>
                      <a:pt x="91146" y="222493"/>
                    </a:cubicBezTo>
                    <a:close/>
                    <a:moveTo>
                      <a:pt x="182270" y="182059"/>
                    </a:moveTo>
                    <a:lnTo>
                      <a:pt x="192432" y="182059"/>
                    </a:lnTo>
                    <a:cubicBezTo>
                      <a:pt x="198493" y="182059"/>
                      <a:pt x="202593" y="186060"/>
                      <a:pt x="202593" y="192195"/>
                    </a:cubicBezTo>
                    <a:cubicBezTo>
                      <a:pt x="202593" y="198240"/>
                      <a:pt x="198493" y="202241"/>
                      <a:pt x="192432" y="202241"/>
                    </a:cubicBezTo>
                    <a:lnTo>
                      <a:pt x="182270" y="202241"/>
                    </a:lnTo>
                    <a:cubicBezTo>
                      <a:pt x="176209" y="202241"/>
                      <a:pt x="172109" y="198240"/>
                      <a:pt x="172109" y="192195"/>
                    </a:cubicBezTo>
                    <a:cubicBezTo>
                      <a:pt x="172109" y="186060"/>
                      <a:pt x="176209" y="182059"/>
                      <a:pt x="182270" y="182059"/>
                    </a:cubicBezTo>
                    <a:close/>
                    <a:moveTo>
                      <a:pt x="91153" y="182059"/>
                    </a:moveTo>
                    <a:lnTo>
                      <a:pt x="141783" y="182059"/>
                    </a:lnTo>
                    <a:cubicBezTo>
                      <a:pt x="147834" y="182059"/>
                      <a:pt x="151927" y="186060"/>
                      <a:pt x="151927" y="192195"/>
                    </a:cubicBezTo>
                    <a:cubicBezTo>
                      <a:pt x="151927" y="198240"/>
                      <a:pt x="147834" y="202241"/>
                      <a:pt x="141783" y="202241"/>
                    </a:cubicBezTo>
                    <a:lnTo>
                      <a:pt x="91153" y="202241"/>
                    </a:lnTo>
                    <a:cubicBezTo>
                      <a:pt x="85102" y="202241"/>
                      <a:pt x="81009" y="198240"/>
                      <a:pt x="81009" y="192195"/>
                    </a:cubicBezTo>
                    <a:cubicBezTo>
                      <a:pt x="81009" y="186060"/>
                      <a:pt x="85102" y="182059"/>
                      <a:pt x="91153" y="182059"/>
                    </a:cubicBezTo>
                    <a:close/>
                    <a:moveTo>
                      <a:pt x="161988" y="141625"/>
                    </a:moveTo>
                    <a:lnTo>
                      <a:pt x="232948" y="141625"/>
                    </a:lnTo>
                    <a:cubicBezTo>
                      <a:pt x="239002" y="141625"/>
                      <a:pt x="243098" y="145626"/>
                      <a:pt x="243098" y="151761"/>
                    </a:cubicBezTo>
                    <a:cubicBezTo>
                      <a:pt x="243098" y="157806"/>
                      <a:pt x="239002" y="161807"/>
                      <a:pt x="232948" y="161807"/>
                    </a:cubicBezTo>
                    <a:lnTo>
                      <a:pt x="161988" y="161807"/>
                    </a:lnTo>
                    <a:cubicBezTo>
                      <a:pt x="155934" y="161807"/>
                      <a:pt x="151927" y="157806"/>
                      <a:pt x="151927" y="151761"/>
                    </a:cubicBezTo>
                    <a:cubicBezTo>
                      <a:pt x="151927" y="145626"/>
                      <a:pt x="155934" y="141625"/>
                      <a:pt x="161988" y="141625"/>
                    </a:cubicBezTo>
                    <a:close/>
                    <a:moveTo>
                      <a:pt x="91146" y="141625"/>
                    </a:moveTo>
                    <a:lnTo>
                      <a:pt x="121467" y="141625"/>
                    </a:lnTo>
                    <a:cubicBezTo>
                      <a:pt x="127603" y="141625"/>
                      <a:pt x="131604" y="145626"/>
                      <a:pt x="131604" y="151761"/>
                    </a:cubicBezTo>
                    <a:cubicBezTo>
                      <a:pt x="131604" y="157806"/>
                      <a:pt x="127603" y="161807"/>
                      <a:pt x="121467" y="161807"/>
                    </a:cubicBezTo>
                    <a:lnTo>
                      <a:pt x="91146" y="161807"/>
                    </a:lnTo>
                    <a:cubicBezTo>
                      <a:pt x="85099" y="161807"/>
                      <a:pt x="81009" y="157806"/>
                      <a:pt x="81009" y="151761"/>
                    </a:cubicBezTo>
                    <a:cubicBezTo>
                      <a:pt x="81009" y="145626"/>
                      <a:pt x="85099" y="141625"/>
                      <a:pt x="91146" y="141625"/>
                    </a:cubicBezTo>
                    <a:close/>
                    <a:moveTo>
                      <a:pt x="364566" y="102176"/>
                    </a:moveTo>
                    <a:cubicBezTo>
                      <a:pt x="318996" y="107241"/>
                      <a:pt x="283573" y="145630"/>
                      <a:pt x="283573" y="192194"/>
                    </a:cubicBezTo>
                    <a:cubicBezTo>
                      <a:pt x="283573" y="242756"/>
                      <a:pt x="324069" y="283188"/>
                      <a:pt x="374712" y="283188"/>
                    </a:cubicBezTo>
                    <a:cubicBezTo>
                      <a:pt x="421261" y="283188"/>
                      <a:pt x="459799" y="247732"/>
                      <a:pt x="464783" y="202235"/>
                    </a:cubicBezTo>
                    <a:lnTo>
                      <a:pt x="374712" y="202235"/>
                    </a:lnTo>
                    <a:cubicBezTo>
                      <a:pt x="368660" y="202235"/>
                      <a:pt x="364566" y="198236"/>
                      <a:pt x="364566" y="192194"/>
                    </a:cubicBezTo>
                    <a:close/>
                    <a:moveTo>
                      <a:pt x="182270" y="101191"/>
                    </a:moveTo>
                    <a:lnTo>
                      <a:pt x="192432" y="101191"/>
                    </a:lnTo>
                    <a:cubicBezTo>
                      <a:pt x="198493" y="101191"/>
                      <a:pt x="202593" y="105192"/>
                      <a:pt x="202593" y="111238"/>
                    </a:cubicBezTo>
                    <a:cubicBezTo>
                      <a:pt x="202593" y="117372"/>
                      <a:pt x="198493" y="121373"/>
                      <a:pt x="192432" y="121373"/>
                    </a:cubicBezTo>
                    <a:lnTo>
                      <a:pt x="182270" y="121373"/>
                    </a:lnTo>
                    <a:cubicBezTo>
                      <a:pt x="176209" y="121373"/>
                      <a:pt x="172109" y="117372"/>
                      <a:pt x="172109" y="111238"/>
                    </a:cubicBezTo>
                    <a:cubicBezTo>
                      <a:pt x="172109" y="105192"/>
                      <a:pt x="176209" y="101191"/>
                      <a:pt x="182270" y="101191"/>
                    </a:cubicBezTo>
                    <a:close/>
                    <a:moveTo>
                      <a:pt x="91153" y="101191"/>
                    </a:moveTo>
                    <a:lnTo>
                      <a:pt x="141783" y="101191"/>
                    </a:lnTo>
                    <a:cubicBezTo>
                      <a:pt x="147834" y="101191"/>
                      <a:pt x="151927" y="105192"/>
                      <a:pt x="151927" y="111238"/>
                    </a:cubicBezTo>
                    <a:cubicBezTo>
                      <a:pt x="151927" y="117372"/>
                      <a:pt x="147834" y="121373"/>
                      <a:pt x="141783" y="121373"/>
                    </a:cubicBezTo>
                    <a:lnTo>
                      <a:pt x="91153" y="121373"/>
                    </a:lnTo>
                    <a:cubicBezTo>
                      <a:pt x="85102" y="121373"/>
                      <a:pt x="81009" y="117372"/>
                      <a:pt x="81009" y="111238"/>
                    </a:cubicBezTo>
                    <a:cubicBezTo>
                      <a:pt x="81009" y="105192"/>
                      <a:pt x="85102" y="101191"/>
                      <a:pt x="91153" y="101191"/>
                    </a:cubicBezTo>
                    <a:close/>
                    <a:moveTo>
                      <a:pt x="374712" y="80938"/>
                    </a:moveTo>
                    <a:cubicBezTo>
                      <a:pt x="380764" y="80938"/>
                      <a:pt x="384858" y="85026"/>
                      <a:pt x="384858" y="91068"/>
                    </a:cubicBezTo>
                    <a:lnTo>
                      <a:pt x="384858" y="182063"/>
                    </a:lnTo>
                    <a:lnTo>
                      <a:pt x="475998" y="182063"/>
                    </a:lnTo>
                    <a:cubicBezTo>
                      <a:pt x="482050" y="182063"/>
                      <a:pt x="486055" y="186062"/>
                      <a:pt x="486055" y="192194"/>
                    </a:cubicBezTo>
                    <a:cubicBezTo>
                      <a:pt x="486055" y="253864"/>
                      <a:pt x="436480" y="303360"/>
                      <a:pt x="374712" y="303360"/>
                    </a:cubicBezTo>
                    <a:cubicBezTo>
                      <a:pt x="312944" y="303360"/>
                      <a:pt x="263280" y="253864"/>
                      <a:pt x="263280" y="192194"/>
                    </a:cubicBezTo>
                    <a:cubicBezTo>
                      <a:pt x="263280" y="130523"/>
                      <a:pt x="312944" y="80938"/>
                      <a:pt x="374712" y="80938"/>
                    </a:cubicBezTo>
                    <a:close/>
                    <a:moveTo>
                      <a:pt x="425343" y="61744"/>
                    </a:moveTo>
                    <a:lnTo>
                      <a:pt x="425343" y="141635"/>
                    </a:lnTo>
                    <a:lnTo>
                      <a:pt x="505373" y="141635"/>
                    </a:lnTo>
                    <a:cubicBezTo>
                      <a:pt x="500299" y="99157"/>
                      <a:pt x="466827" y="65743"/>
                      <a:pt x="425343" y="61744"/>
                    </a:cubicBezTo>
                    <a:close/>
                    <a:moveTo>
                      <a:pt x="161988" y="60757"/>
                    </a:moveTo>
                    <a:lnTo>
                      <a:pt x="232948" y="60757"/>
                    </a:lnTo>
                    <a:cubicBezTo>
                      <a:pt x="239002" y="60757"/>
                      <a:pt x="243098" y="64758"/>
                      <a:pt x="243098" y="70804"/>
                    </a:cubicBezTo>
                    <a:cubicBezTo>
                      <a:pt x="243098" y="76938"/>
                      <a:pt x="239002" y="80939"/>
                      <a:pt x="232948" y="80939"/>
                    </a:cubicBezTo>
                    <a:lnTo>
                      <a:pt x="161988" y="80939"/>
                    </a:lnTo>
                    <a:cubicBezTo>
                      <a:pt x="155934" y="80939"/>
                      <a:pt x="151927" y="76938"/>
                      <a:pt x="151927" y="70804"/>
                    </a:cubicBezTo>
                    <a:cubicBezTo>
                      <a:pt x="151927" y="64758"/>
                      <a:pt x="155934" y="60757"/>
                      <a:pt x="161988" y="60757"/>
                    </a:cubicBezTo>
                    <a:close/>
                    <a:moveTo>
                      <a:pt x="91146" y="60757"/>
                    </a:moveTo>
                    <a:lnTo>
                      <a:pt x="121467" y="60757"/>
                    </a:lnTo>
                    <a:cubicBezTo>
                      <a:pt x="127603" y="60757"/>
                      <a:pt x="131604" y="64758"/>
                      <a:pt x="131604" y="70804"/>
                    </a:cubicBezTo>
                    <a:cubicBezTo>
                      <a:pt x="131604" y="76938"/>
                      <a:pt x="127603" y="80939"/>
                      <a:pt x="121467" y="80939"/>
                    </a:cubicBezTo>
                    <a:lnTo>
                      <a:pt x="91146" y="80939"/>
                    </a:lnTo>
                    <a:cubicBezTo>
                      <a:pt x="85099" y="80939"/>
                      <a:pt x="81009" y="76938"/>
                      <a:pt x="81009" y="70804"/>
                    </a:cubicBezTo>
                    <a:cubicBezTo>
                      <a:pt x="81009" y="64758"/>
                      <a:pt x="85099" y="60757"/>
                      <a:pt x="91146" y="60757"/>
                    </a:cubicBezTo>
                    <a:close/>
                    <a:moveTo>
                      <a:pt x="415194" y="40505"/>
                    </a:moveTo>
                    <a:cubicBezTo>
                      <a:pt x="476975" y="40505"/>
                      <a:pt x="526560" y="90092"/>
                      <a:pt x="526560" y="151765"/>
                    </a:cubicBezTo>
                    <a:cubicBezTo>
                      <a:pt x="526560" y="157808"/>
                      <a:pt x="522554" y="161807"/>
                      <a:pt x="516501" y="161807"/>
                    </a:cubicBezTo>
                    <a:lnTo>
                      <a:pt x="415194" y="161807"/>
                    </a:lnTo>
                    <a:cubicBezTo>
                      <a:pt x="409141" y="161807"/>
                      <a:pt x="405046" y="157808"/>
                      <a:pt x="405046" y="151765"/>
                    </a:cubicBezTo>
                    <a:lnTo>
                      <a:pt x="405046" y="50636"/>
                    </a:lnTo>
                    <a:cubicBezTo>
                      <a:pt x="405046" y="44593"/>
                      <a:pt x="409141" y="40505"/>
                      <a:pt x="415194" y="40505"/>
                    </a:cubicBezTo>
                    <a:close/>
                    <a:moveTo>
                      <a:pt x="70848" y="20177"/>
                    </a:moveTo>
                    <a:cubicBezTo>
                      <a:pt x="64796" y="20177"/>
                      <a:pt x="60791" y="24265"/>
                      <a:pt x="60791" y="30309"/>
                    </a:cubicBezTo>
                    <a:lnTo>
                      <a:pt x="60791" y="343802"/>
                    </a:lnTo>
                    <a:lnTo>
                      <a:pt x="222780" y="343802"/>
                    </a:lnTo>
                    <a:cubicBezTo>
                      <a:pt x="228833" y="343802"/>
                      <a:pt x="232927" y="347891"/>
                      <a:pt x="232927" y="353935"/>
                    </a:cubicBezTo>
                    <a:lnTo>
                      <a:pt x="232927" y="364067"/>
                    </a:lnTo>
                    <a:lnTo>
                      <a:pt x="374712" y="364067"/>
                    </a:lnTo>
                    <a:lnTo>
                      <a:pt x="374712" y="353935"/>
                    </a:lnTo>
                    <a:cubicBezTo>
                      <a:pt x="374712" y="347891"/>
                      <a:pt x="378718" y="343802"/>
                      <a:pt x="384859" y="343802"/>
                    </a:cubicBezTo>
                    <a:lnTo>
                      <a:pt x="546848" y="343802"/>
                    </a:lnTo>
                    <a:lnTo>
                      <a:pt x="546848" y="30309"/>
                    </a:lnTo>
                    <a:cubicBezTo>
                      <a:pt x="546848" y="24265"/>
                      <a:pt x="542754" y="20177"/>
                      <a:pt x="536702" y="20177"/>
                    </a:cubicBezTo>
                    <a:close/>
                    <a:moveTo>
                      <a:pt x="70848" y="0"/>
                    </a:moveTo>
                    <a:lnTo>
                      <a:pt x="536702" y="0"/>
                    </a:lnTo>
                    <a:cubicBezTo>
                      <a:pt x="553969" y="0"/>
                      <a:pt x="567142" y="13155"/>
                      <a:pt x="567142" y="30309"/>
                    </a:cubicBezTo>
                    <a:lnTo>
                      <a:pt x="567142" y="343802"/>
                    </a:lnTo>
                    <a:lnTo>
                      <a:pt x="597492" y="343802"/>
                    </a:lnTo>
                    <a:cubicBezTo>
                      <a:pt x="603545" y="343802"/>
                      <a:pt x="607639" y="347891"/>
                      <a:pt x="607639" y="353935"/>
                    </a:cubicBezTo>
                    <a:lnTo>
                      <a:pt x="607639" y="384244"/>
                    </a:lnTo>
                    <a:cubicBezTo>
                      <a:pt x="607639" y="401487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7"/>
                      <a:pt x="0" y="384244"/>
                    </a:cubicBezTo>
                    <a:lnTo>
                      <a:pt x="0" y="353935"/>
                    </a:lnTo>
                    <a:cubicBezTo>
                      <a:pt x="0" y="347891"/>
                      <a:pt x="4094" y="343802"/>
                      <a:pt x="10147" y="343802"/>
                    </a:cubicBezTo>
                    <a:lnTo>
                      <a:pt x="40497" y="343802"/>
                    </a:lnTo>
                    <a:lnTo>
                      <a:pt x="40497" y="30309"/>
                    </a:lnTo>
                    <a:cubicBezTo>
                      <a:pt x="40497" y="13155"/>
                      <a:pt x="53670" y="0"/>
                      <a:pt x="708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85000" lnSpcReduction="20000"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765583" y="4664087"/>
              <a:ext cx="212146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3.2.1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014699" y="4252510"/>
              <a:ext cx="187234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i="0" u="none" strike="noStrike" kern="0" cap="none" spc="0" normalizeH="0" baseline="0" noProof="0" dirty="0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小标题</a:t>
              </a:r>
              <a:r>
                <a: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3.2.1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357872" y="3694841"/>
            <a:ext cx="2121460" cy="1699496"/>
            <a:chOff x="3357872" y="3332891"/>
            <a:chExt cx="2121460" cy="1699496"/>
          </a:xfrm>
        </p:grpSpPr>
        <p:grpSp>
          <p:nvGrpSpPr>
            <p:cNvPr id="32" name="íśḻîdè" title="MJ8JxobmQhO5YsZmEcy6DZVp0AZTfE39zvT5PAyas4bMl"/>
            <p:cNvGrpSpPr/>
            <p:nvPr/>
          </p:nvGrpSpPr>
          <p:grpSpPr>
            <a:xfrm>
              <a:off x="3935760" y="3332891"/>
              <a:ext cx="792088" cy="792085"/>
              <a:chOff x="2406923" y="2845390"/>
              <a:chExt cx="571222" cy="571221"/>
            </a:xfrm>
          </p:grpSpPr>
          <p:sp>
            <p:nvSpPr>
              <p:cNvPr id="35" name="íşḻiďe"/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2"/>
              </a:solidFill>
              <a:ln w="381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6" name="iṣľîḓè" title="ry6MHxwOH8WsTKLSa514qPVJnvhhWFnRDjZGIbRZNsFBp"/>
              <p:cNvSpPr/>
              <p:nvPr/>
            </p:nvSpPr>
            <p:spPr bwMode="auto">
              <a:xfrm>
                <a:off x="2540113" y="3026988"/>
                <a:ext cx="304842" cy="208018"/>
              </a:xfrm>
              <a:custGeom>
                <a:avLst/>
                <a:gdLst>
                  <a:gd name="connsiteX0" fmla="*/ 20293 w 607639"/>
                  <a:gd name="connsiteY0" fmla="*/ 364062 h 414642"/>
                  <a:gd name="connsiteX1" fmla="*/ 20293 w 607639"/>
                  <a:gd name="connsiteY1" fmla="*/ 384241 h 414642"/>
                  <a:gd name="connsiteX2" fmla="*/ 30351 w 607639"/>
                  <a:gd name="connsiteY2" fmla="*/ 394374 h 414642"/>
                  <a:gd name="connsiteX3" fmla="*/ 577199 w 607639"/>
                  <a:gd name="connsiteY3" fmla="*/ 394374 h 414642"/>
                  <a:gd name="connsiteX4" fmla="*/ 587346 w 607639"/>
                  <a:gd name="connsiteY4" fmla="*/ 384241 h 414642"/>
                  <a:gd name="connsiteX5" fmla="*/ 587346 w 607639"/>
                  <a:gd name="connsiteY5" fmla="*/ 364062 h 414642"/>
                  <a:gd name="connsiteX6" fmla="*/ 394917 w 607639"/>
                  <a:gd name="connsiteY6" fmla="*/ 364062 h 414642"/>
                  <a:gd name="connsiteX7" fmla="*/ 394917 w 607639"/>
                  <a:gd name="connsiteY7" fmla="*/ 374196 h 414642"/>
                  <a:gd name="connsiteX8" fmla="*/ 384859 w 607639"/>
                  <a:gd name="connsiteY8" fmla="*/ 384241 h 414642"/>
                  <a:gd name="connsiteX9" fmla="*/ 222780 w 607639"/>
                  <a:gd name="connsiteY9" fmla="*/ 384241 h 414642"/>
                  <a:gd name="connsiteX10" fmla="*/ 212634 w 607639"/>
                  <a:gd name="connsiteY10" fmla="*/ 374196 h 414642"/>
                  <a:gd name="connsiteX11" fmla="*/ 212634 w 607639"/>
                  <a:gd name="connsiteY11" fmla="*/ 364062 h 414642"/>
                  <a:gd name="connsiteX12" fmla="*/ 10146 w 607639"/>
                  <a:gd name="connsiteY12" fmla="*/ 343794 h 414642"/>
                  <a:gd name="connsiteX13" fmla="*/ 40505 w 607639"/>
                  <a:gd name="connsiteY13" fmla="*/ 343794 h 414642"/>
                  <a:gd name="connsiteX14" fmla="*/ 40505 w 607639"/>
                  <a:gd name="connsiteY14" fmla="*/ 353920 h 414642"/>
                  <a:gd name="connsiteX15" fmla="*/ 50652 w 607639"/>
                  <a:gd name="connsiteY15" fmla="*/ 364052 h 414642"/>
                  <a:gd name="connsiteX16" fmla="*/ 212637 w 607639"/>
                  <a:gd name="connsiteY16" fmla="*/ 364052 h 414642"/>
                  <a:gd name="connsiteX17" fmla="*/ 212637 w 607639"/>
                  <a:gd name="connsiteY17" fmla="*/ 374185 h 414642"/>
                  <a:gd name="connsiteX18" fmla="*/ 222783 w 607639"/>
                  <a:gd name="connsiteY18" fmla="*/ 384228 h 414642"/>
                  <a:gd name="connsiteX19" fmla="*/ 384857 w 607639"/>
                  <a:gd name="connsiteY19" fmla="*/ 384228 h 414642"/>
                  <a:gd name="connsiteX20" fmla="*/ 394915 w 607639"/>
                  <a:gd name="connsiteY20" fmla="*/ 374185 h 414642"/>
                  <a:gd name="connsiteX21" fmla="*/ 394915 w 607639"/>
                  <a:gd name="connsiteY21" fmla="*/ 364052 h 414642"/>
                  <a:gd name="connsiteX22" fmla="*/ 556989 w 607639"/>
                  <a:gd name="connsiteY22" fmla="*/ 364052 h 414642"/>
                  <a:gd name="connsiteX23" fmla="*/ 567135 w 607639"/>
                  <a:gd name="connsiteY23" fmla="*/ 353920 h 414642"/>
                  <a:gd name="connsiteX24" fmla="*/ 567135 w 607639"/>
                  <a:gd name="connsiteY24" fmla="*/ 343794 h 414642"/>
                  <a:gd name="connsiteX25" fmla="*/ 597493 w 607639"/>
                  <a:gd name="connsiteY25" fmla="*/ 343794 h 414642"/>
                  <a:gd name="connsiteX26" fmla="*/ 607639 w 607639"/>
                  <a:gd name="connsiteY26" fmla="*/ 353928 h 414642"/>
                  <a:gd name="connsiteX27" fmla="*/ 607639 w 607639"/>
                  <a:gd name="connsiteY27" fmla="*/ 384241 h 414642"/>
                  <a:gd name="connsiteX28" fmla="*/ 577199 w 607639"/>
                  <a:gd name="connsiteY28" fmla="*/ 414642 h 414642"/>
                  <a:gd name="connsiteX29" fmla="*/ 30351 w 607639"/>
                  <a:gd name="connsiteY29" fmla="*/ 414642 h 414642"/>
                  <a:gd name="connsiteX30" fmla="*/ 0 w 607639"/>
                  <a:gd name="connsiteY30" fmla="*/ 384241 h 414642"/>
                  <a:gd name="connsiteX31" fmla="*/ 0 w 607639"/>
                  <a:gd name="connsiteY31" fmla="*/ 353928 h 414642"/>
                  <a:gd name="connsiteX32" fmla="*/ 10146 w 607639"/>
                  <a:gd name="connsiteY32" fmla="*/ 343794 h 414642"/>
                  <a:gd name="connsiteX33" fmla="*/ 354415 w 607639"/>
                  <a:gd name="connsiteY33" fmla="*/ 262926 h 414642"/>
                  <a:gd name="connsiteX34" fmla="*/ 364541 w 607639"/>
                  <a:gd name="connsiteY34" fmla="*/ 273063 h 414642"/>
                  <a:gd name="connsiteX35" fmla="*/ 364541 w 607639"/>
                  <a:gd name="connsiteY35" fmla="*/ 303384 h 414642"/>
                  <a:gd name="connsiteX36" fmla="*/ 354415 w 607639"/>
                  <a:gd name="connsiteY36" fmla="*/ 313521 h 414642"/>
                  <a:gd name="connsiteX37" fmla="*/ 344289 w 607639"/>
                  <a:gd name="connsiteY37" fmla="*/ 303384 h 414642"/>
                  <a:gd name="connsiteX38" fmla="*/ 344289 w 607639"/>
                  <a:gd name="connsiteY38" fmla="*/ 273063 h 414642"/>
                  <a:gd name="connsiteX39" fmla="*/ 354415 w 607639"/>
                  <a:gd name="connsiteY39" fmla="*/ 262926 h 414642"/>
                  <a:gd name="connsiteX40" fmla="*/ 274426 w 607639"/>
                  <a:gd name="connsiteY40" fmla="*/ 252429 h 414642"/>
                  <a:gd name="connsiteX41" fmla="*/ 274426 w 607639"/>
                  <a:gd name="connsiteY41" fmla="*/ 253836 h 414642"/>
                  <a:gd name="connsiteX42" fmla="*/ 268732 w 607639"/>
                  <a:gd name="connsiteY42" fmla="*/ 256281 h 414642"/>
                  <a:gd name="connsiteX43" fmla="*/ 435415 w 607639"/>
                  <a:gd name="connsiteY43" fmla="*/ 242745 h 414642"/>
                  <a:gd name="connsiteX44" fmla="*/ 445550 w 607639"/>
                  <a:gd name="connsiteY44" fmla="*/ 252793 h 414642"/>
                  <a:gd name="connsiteX45" fmla="*/ 445550 w 607639"/>
                  <a:gd name="connsiteY45" fmla="*/ 303386 h 414642"/>
                  <a:gd name="connsiteX46" fmla="*/ 435415 w 607639"/>
                  <a:gd name="connsiteY46" fmla="*/ 313522 h 414642"/>
                  <a:gd name="connsiteX47" fmla="*/ 425368 w 607639"/>
                  <a:gd name="connsiteY47" fmla="*/ 303386 h 414642"/>
                  <a:gd name="connsiteX48" fmla="*/ 425368 w 607639"/>
                  <a:gd name="connsiteY48" fmla="*/ 252793 h 414642"/>
                  <a:gd name="connsiteX49" fmla="*/ 435415 w 607639"/>
                  <a:gd name="connsiteY49" fmla="*/ 242745 h 414642"/>
                  <a:gd name="connsiteX50" fmla="*/ 394911 w 607639"/>
                  <a:gd name="connsiteY50" fmla="*/ 222493 h 414642"/>
                  <a:gd name="connsiteX51" fmla="*/ 405046 w 607639"/>
                  <a:gd name="connsiteY51" fmla="*/ 232627 h 414642"/>
                  <a:gd name="connsiteX52" fmla="*/ 405046 w 607639"/>
                  <a:gd name="connsiteY52" fmla="*/ 303388 h 414642"/>
                  <a:gd name="connsiteX53" fmla="*/ 394911 w 607639"/>
                  <a:gd name="connsiteY53" fmla="*/ 313522 h 414642"/>
                  <a:gd name="connsiteX54" fmla="*/ 384864 w 607639"/>
                  <a:gd name="connsiteY54" fmla="*/ 303388 h 414642"/>
                  <a:gd name="connsiteX55" fmla="*/ 384864 w 607639"/>
                  <a:gd name="connsiteY55" fmla="*/ 232627 h 414642"/>
                  <a:gd name="connsiteX56" fmla="*/ 394911 w 607639"/>
                  <a:gd name="connsiteY56" fmla="*/ 222493 h 414642"/>
                  <a:gd name="connsiteX57" fmla="*/ 516514 w 607639"/>
                  <a:gd name="connsiteY57" fmla="*/ 212331 h 414642"/>
                  <a:gd name="connsiteX58" fmla="*/ 526560 w 607639"/>
                  <a:gd name="connsiteY58" fmla="*/ 222468 h 414642"/>
                  <a:gd name="connsiteX59" fmla="*/ 526560 w 607639"/>
                  <a:gd name="connsiteY59" fmla="*/ 303385 h 414642"/>
                  <a:gd name="connsiteX60" fmla="*/ 516514 w 607639"/>
                  <a:gd name="connsiteY60" fmla="*/ 313522 h 414642"/>
                  <a:gd name="connsiteX61" fmla="*/ 506378 w 607639"/>
                  <a:gd name="connsiteY61" fmla="*/ 303385 h 414642"/>
                  <a:gd name="connsiteX62" fmla="*/ 506378 w 607639"/>
                  <a:gd name="connsiteY62" fmla="*/ 222468 h 414642"/>
                  <a:gd name="connsiteX63" fmla="*/ 516514 w 607639"/>
                  <a:gd name="connsiteY63" fmla="*/ 212331 h 414642"/>
                  <a:gd name="connsiteX64" fmla="*/ 311213 w 607639"/>
                  <a:gd name="connsiteY64" fmla="*/ 180188 h 414642"/>
                  <a:gd name="connsiteX65" fmla="*/ 304717 w 607639"/>
                  <a:gd name="connsiteY65" fmla="*/ 211903 h 414642"/>
                  <a:gd name="connsiteX66" fmla="*/ 279633 w 607639"/>
                  <a:gd name="connsiteY66" fmla="*/ 248906 h 414642"/>
                  <a:gd name="connsiteX67" fmla="*/ 274426 w 607639"/>
                  <a:gd name="connsiteY67" fmla="*/ 252429 h 414642"/>
                  <a:gd name="connsiteX68" fmla="*/ 274426 w 607639"/>
                  <a:gd name="connsiteY68" fmla="*/ 239622 h 414642"/>
                  <a:gd name="connsiteX69" fmla="*/ 266991 w 607639"/>
                  <a:gd name="connsiteY69" fmla="*/ 232204 h 414642"/>
                  <a:gd name="connsiteX70" fmla="*/ 286105 w 607639"/>
                  <a:gd name="connsiteY70" fmla="*/ 204050 h 414642"/>
                  <a:gd name="connsiteX71" fmla="*/ 290618 w 607639"/>
                  <a:gd name="connsiteY71" fmla="*/ 182059 h 414642"/>
                  <a:gd name="connsiteX72" fmla="*/ 303796 w 607639"/>
                  <a:gd name="connsiteY72" fmla="*/ 182059 h 414642"/>
                  <a:gd name="connsiteX73" fmla="*/ 185290 w 607639"/>
                  <a:gd name="connsiteY73" fmla="*/ 178985 h 414642"/>
                  <a:gd name="connsiteX74" fmla="*/ 192421 w 607639"/>
                  <a:gd name="connsiteY74" fmla="*/ 182059 h 414642"/>
                  <a:gd name="connsiteX75" fmla="*/ 216731 w 607639"/>
                  <a:gd name="connsiteY75" fmla="*/ 182059 h 414642"/>
                  <a:gd name="connsiteX76" fmla="*/ 266991 w 607639"/>
                  <a:gd name="connsiteY76" fmla="*/ 232204 h 414642"/>
                  <a:gd name="connsiteX77" fmla="*/ 265358 w 607639"/>
                  <a:gd name="connsiteY77" fmla="*/ 234609 h 414642"/>
                  <a:gd name="connsiteX78" fmla="*/ 250836 w 607639"/>
                  <a:gd name="connsiteY78" fmla="*/ 244426 h 414642"/>
                  <a:gd name="connsiteX79" fmla="*/ 185290 w 607639"/>
                  <a:gd name="connsiteY79" fmla="*/ 179031 h 414642"/>
                  <a:gd name="connsiteX80" fmla="*/ 476009 w 607639"/>
                  <a:gd name="connsiteY80" fmla="*/ 171897 h 414642"/>
                  <a:gd name="connsiteX81" fmla="*/ 486055 w 607639"/>
                  <a:gd name="connsiteY81" fmla="*/ 182032 h 414642"/>
                  <a:gd name="connsiteX82" fmla="*/ 486055 w 607639"/>
                  <a:gd name="connsiteY82" fmla="*/ 303387 h 414642"/>
                  <a:gd name="connsiteX83" fmla="*/ 476009 w 607639"/>
                  <a:gd name="connsiteY83" fmla="*/ 313522 h 414642"/>
                  <a:gd name="connsiteX84" fmla="*/ 465873 w 607639"/>
                  <a:gd name="connsiteY84" fmla="*/ 303387 h 414642"/>
                  <a:gd name="connsiteX85" fmla="*/ 465873 w 607639"/>
                  <a:gd name="connsiteY85" fmla="*/ 182032 h 414642"/>
                  <a:gd name="connsiteX86" fmla="*/ 476009 w 607639"/>
                  <a:gd name="connsiteY86" fmla="*/ 171897 h 414642"/>
                  <a:gd name="connsiteX87" fmla="*/ 313921 w 607639"/>
                  <a:gd name="connsiteY87" fmla="*/ 166965 h 414642"/>
                  <a:gd name="connsiteX88" fmla="*/ 314925 w 607639"/>
                  <a:gd name="connsiteY88" fmla="*/ 172904 h 414642"/>
                  <a:gd name="connsiteX89" fmla="*/ 311898 w 607639"/>
                  <a:gd name="connsiteY89" fmla="*/ 180015 h 414642"/>
                  <a:gd name="connsiteX90" fmla="*/ 311213 w 607639"/>
                  <a:gd name="connsiteY90" fmla="*/ 180188 h 414642"/>
                  <a:gd name="connsiteX91" fmla="*/ 313685 w 607639"/>
                  <a:gd name="connsiteY91" fmla="*/ 165567 h 414642"/>
                  <a:gd name="connsiteX92" fmla="*/ 313946 w 607639"/>
                  <a:gd name="connsiteY92" fmla="*/ 166842 h 414642"/>
                  <a:gd name="connsiteX93" fmla="*/ 313921 w 607639"/>
                  <a:gd name="connsiteY93" fmla="*/ 166965 h 414642"/>
                  <a:gd name="connsiteX94" fmla="*/ 286557 w 607639"/>
                  <a:gd name="connsiteY94" fmla="*/ 131875 h 414642"/>
                  <a:gd name="connsiteX95" fmla="*/ 293736 w 607639"/>
                  <a:gd name="connsiteY95" fmla="*/ 161794 h 414642"/>
                  <a:gd name="connsiteX96" fmla="*/ 292704 w 607639"/>
                  <a:gd name="connsiteY96" fmla="*/ 161794 h 414642"/>
                  <a:gd name="connsiteX97" fmla="*/ 285987 w 607639"/>
                  <a:gd name="connsiteY97" fmla="*/ 129499 h 414642"/>
                  <a:gd name="connsiteX98" fmla="*/ 286105 w 607639"/>
                  <a:gd name="connsiteY98" fmla="*/ 129672 h 414642"/>
                  <a:gd name="connsiteX99" fmla="*/ 286557 w 607639"/>
                  <a:gd name="connsiteY99" fmla="*/ 131875 h 414642"/>
                  <a:gd name="connsiteX100" fmla="*/ 304744 w 607639"/>
                  <a:gd name="connsiteY100" fmla="*/ 121927 h 414642"/>
                  <a:gd name="connsiteX101" fmla="*/ 306857 w 607639"/>
                  <a:gd name="connsiteY101" fmla="*/ 125153 h 414642"/>
                  <a:gd name="connsiteX102" fmla="*/ 313685 w 607639"/>
                  <a:gd name="connsiteY102" fmla="*/ 165567 h 414642"/>
                  <a:gd name="connsiteX103" fmla="*/ 303006 w 607639"/>
                  <a:gd name="connsiteY103" fmla="*/ 119273 h 414642"/>
                  <a:gd name="connsiteX104" fmla="*/ 304717 w 607639"/>
                  <a:gd name="connsiteY104" fmla="*/ 121796 h 414642"/>
                  <a:gd name="connsiteX105" fmla="*/ 304744 w 607639"/>
                  <a:gd name="connsiteY105" fmla="*/ 121927 h 414642"/>
                  <a:gd name="connsiteX106" fmla="*/ 266335 w 607639"/>
                  <a:gd name="connsiteY106" fmla="*/ 100547 h 414642"/>
                  <a:gd name="connsiteX107" fmla="*/ 285579 w 607639"/>
                  <a:gd name="connsiteY107" fmla="*/ 127797 h 414642"/>
                  <a:gd name="connsiteX108" fmla="*/ 285987 w 607639"/>
                  <a:gd name="connsiteY108" fmla="*/ 129499 h 414642"/>
                  <a:gd name="connsiteX109" fmla="*/ 263955 w 607639"/>
                  <a:gd name="connsiteY109" fmla="*/ 98160 h 414642"/>
                  <a:gd name="connsiteX110" fmla="*/ 265358 w 607639"/>
                  <a:gd name="connsiteY110" fmla="*/ 99109 h 414642"/>
                  <a:gd name="connsiteX111" fmla="*/ 266335 w 607639"/>
                  <a:gd name="connsiteY111" fmla="*/ 100547 h 414642"/>
                  <a:gd name="connsiteX112" fmla="*/ 265336 w 607639"/>
                  <a:gd name="connsiteY112" fmla="*/ 99133 h 414642"/>
                  <a:gd name="connsiteX113" fmla="*/ 518470 w 607639"/>
                  <a:gd name="connsiteY113" fmla="*/ 91029 h 414642"/>
                  <a:gd name="connsiteX114" fmla="*/ 520515 w 607639"/>
                  <a:gd name="connsiteY114" fmla="*/ 92007 h 414642"/>
                  <a:gd name="connsiteX115" fmla="*/ 522559 w 607639"/>
                  <a:gd name="connsiteY115" fmla="*/ 93074 h 414642"/>
                  <a:gd name="connsiteX116" fmla="*/ 524604 w 607639"/>
                  <a:gd name="connsiteY116" fmla="*/ 94052 h 414642"/>
                  <a:gd name="connsiteX117" fmla="*/ 526560 w 607639"/>
                  <a:gd name="connsiteY117" fmla="*/ 101165 h 414642"/>
                  <a:gd name="connsiteX118" fmla="*/ 523537 w 607639"/>
                  <a:gd name="connsiteY118" fmla="*/ 108188 h 414642"/>
                  <a:gd name="connsiteX119" fmla="*/ 521581 w 607639"/>
                  <a:gd name="connsiteY119" fmla="*/ 109255 h 414642"/>
                  <a:gd name="connsiteX120" fmla="*/ 519537 w 607639"/>
                  <a:gd name="connsiteY120" fmla="*/ 110233 h 414642"/>
                  <a:gd name="connsiteX121" fmla="*/ 517492 w 607639"/>
                  <a:gd name="connsiteY121" fmla="*/ 111211 h 414642"/>
                  <a:gd name="connsiteX122" fmla="*/ 516514 w 607639"/>
                  <a:gd name="connsiteY122" fmla="*/ 111211 h 414642"/>
                  <a:gd name="connsiteX123" fmla="*/ 509401 w 607639"/>
                  <a:gd name="connsiteY123" fmla="*/ 108188 h 414642"/>
                  <a:gd name="connsiteX124" fmla="*/ 507356 w 607639"/>
                  <a:gd name="connsiteY124" fmla="*/ 105165 h 414642"/>
                  <a:gd name="connsiteX125" fmla="*/ 506378 w 607639"/>
                  <a:gd name="connsiteY125" fmla="*/ 101165 h 414642"/>
                  <a:gd name="connsiteX126" fmla="*/ 509401 w 607639"/>
                  <a:gd name="connsiteY126" fmla="*/ 94052 h 414642"/>
                  <a:gd name="connsiteX127" fmla="*/ 518470 w 607639"/>
                  <a:gd name="connsiteY127" fmla="*/ 91029 h 414642"/>
                  <a:gd name="connsiteX128" fmla="*/ 384846 w 607639"/>
                  <a:gd name="connsiteY128" fmla="*/ 91029 h 414642"/>
                  <a:gd name="connsiteX129" fmla="*/ 465819 w 607639"/>
                  <a:gd name="connsiteY129" fmla="*/ 91029 h 414642"/>
                  <a:gd name="connsiteX130" fmla="*/ 475963 w 607639"/>
                  <a:gd name="connsiteY130" fmla="*/ 101165 h 414642"/>
                  <a:gd name="connsiteX131" fmla="*/ 465819 w 607639"/>
                  <a:gd name="connsiteY131" fmla="*/ 111211 h 414642"/>
                  <a:gd name="connsiteX132" fmla="*/ 384846 w 607639"/>
                  <a:gd name="connsiteY132" fmla="*/ 111211 h 414642"/>
                  <a:gd name="connsiteX133" fmla="*/ 374702 w 607639"/>
                  <a:gd name="connsiteY133" fmla="*/ 101165 h 414642"/>
                  <a:gd name="connsiteX134" fmla="*/ 384846 w 607639"/>
                  <a:gd name="connsiteY134" fmla="*/ 91029 h 414642"/>
                  <a:gd name="connsiteX135" fmla="*/ 234861 w 607639"/>
                  <a:gd name="connsiteY135" fmla="*/ 78470 h 414642"/>
                  <a:gd name="connsiteX136" fmla="*/ 236624 w 607639"/>
                  <a:gd name="connsiteY136" fmla="*/ 78890 h 414642"/>
                  <a:gd name="connsiteX137" fmla="*/ 263955 w 607639"/>
                  <a:gd name="connsiteY137" fmla="*/ 98160 h 414642"/>
                  <a:gd name="connsiteX138" fmla="*/ 233277 w 607639"/>
                  <a:gd name="connsiteY138" fmla="*/ 78093 h 414642"/>
                  <a:gd name="connsiteX139" fmla="*/ 234749 w 607639"/>
                  <a:gd name="connsiteY139" fmla="*/ 78395 h 414642"/>
                  <a:gd name="connsiteX140" fmla="*/ 234861 w 607639"/>
                  <a:gd name="connsiteY140" fmla="*/ 78470 h 414642"/>
                  <a:gd name="connsiteX141" fmla="*/ 264684 w 607639"/>
                  <a:gd name="connsiteY141" fmla="*/ 74721 h 414642"/>
                  <a:gd name="connsiteX142" fmla="*/ 280560 w 607639"/>
                  <a:gd name="connsiteY142" fmla="*/ 85001 h 414642"/>
                  <a:gd name="connsiteX143" fmla="*/ 303006 w 607639"/>
                  <a:gd name="connsiteY143" fmla="*/ 119273 h 414642"/>
                  <a:gd name="connsiteX144" fmla="*/ 279633 w 607639"/>
                  <a:gd name="connsiteY144" fmla="*/ 84823 h 414642"/>
                  <a:gd name="connsiteX145" fmla="*/ 202570 w 607639"/>
                  <a:gd name="connsiteY145" fmla="*/ 70780 h 414642"/>
                  <a:gd name="connsiteX146" fmla="*/ 233277 w 607639"/>
                  <a:gd name="connsiteY146" fmla="*/ 78093 h 414642"/>
                  <a:gd name="connsiteX147" fmla="*/ 202570 w 607639"/>
                  <a:gd name="connsiteY147" fmla="*/ 71804 h 414642"/>
                  <a:gd name="connsiteX148" fmla="*/ 197522 w 607639"/>
                  <a:gd name="connsiteY148" fmla="*/ 70770 h 414642"/>
                  <a:gd name="connsiteX149" fmla="*/ 202570 w 607639"/>
                  <a:gd name="connsiteY149" fmla="*/ 71804 h 414642"/>
                  <a:gd name="connsiteX150" fmla="*/ 202570 w 607639"/>
                  <a:gd name="connsiteY150" fmla="*/ 161794 h 414642"/>
                  <a:gd name="connsiteX151" fmla="*/ 292704 w 607639"/>
                  <a:gd name="connsiteY151" fmla="*/ 161794 h 414642"/>
                  <a:gd name="connsiteX152" fmla="*/ 293741 w 607639"/>
                  <a:gd name="connsiteY152" fmla="*/ 166842 h 414642"/>
                  <a:gd name="connsiteX153" fmla="*/ 290618 w 607639"/>
                  <a:gd name="connsiteY153" fmla="*/ 182059 h 414642"/>
                  <a:gd name="connsiteX154" fmla="*/ 216731 w 607639"/>
                  <a:gd name="connsiteY154" fmla="*/ 182059 h 414642"/>
                  <a:gd name="connsiteX155" fmla="*/ 199449 w 607639"/>
                  <a:gd name="connsiteY155" fmla="*/ 164816 h 414642"/>
                  <a:gd name="connsiteX156" fmla="*/ 185290 w 607639"/>
                  <a:gd name="connsiteY156" fmla="*/ 164816 h 414642"/>
                  <a:gd name="connsiteX157" fmla="*/ 185290 w 607639"/>
                  <a:gd name="connsiteY157" fmla="*/ 178985 h 414642"/>
                  <a:gd name="connsiteX158" fmla="*/ 185076 w 607639"/>
                  <a:gd name="connsiteY158" fmla="*/ 178893 h 414642"/>
                  <a:gd name="connsiteX159" fmla="*/ 182271 w 607639"/>
                  <a:gd name="connsiteY159" fmla="*/ 171927 h 414642"/>
                  <a:gd name="connsiteX160" fmla="*/ 182271 w 607639"/>
                  <a:gd name="connsiteY160" fmla="*/ 73890 h 414642"/>
                  <a:gd name="connsiteX161" fmla="*/ 241194 w 607639"/>
                  <a:gd name="connsiteY161" fmla="*/ 59511 h 414642"/>
                  <a:gd name="connsiteX162" fmla="*/ 242600 w 607639"/>
                  <a:gd name="connsiteY162" fmla="*/ 59798 h 414642"/>
                  <a:gd name="connsiteX163" fmla="*/ 264684 w 607639"/>
                  <a:gd name="connsiteY163" fmla="*/ 74721 h 414642"/>
                  <a:gd name="connsiteX164" fmla="*/ 223078 w 607639"/>
                  <a:gd name="connsiteY164" fmla="*/ 55812 h 414642"/>
                  <a:gd name="connsiteX165" fmla="*/ 239895 w 607639"/>
                  <a:gd name="connsiteY165" fmla="*/ 58670 h 414642"/>
                  <a:gd name="connsiteX166" fmla="*/ 241194 w 607639"/>
                  <a:gd name="connsiteY166" fmla="*/ 59511 h 414642"/>
                  <a:gd name="connsiteX167" fmla="*/ 187739 w 607639"/>
                  <a:gd name="connsiteY167" fmla="*/ 52590 h 414642"/>
                  <a:gd name="connsiteX168" fmla="*/ 185298 w 607639"/>
                  <a:gd name="connsiteY168" fmla="*/ 53626 h 414642"/>
                  <a:gd name="connsiteX169" fmla="*/ 182271 w 607639"/>
                  <a:gd name="connsiteY169" fmla="*/ 60736 h 414642"/>
                  <a:gd name="connsiteX170" fmla="*/ 182271 w 607639"/>
                  <a:gd name="connsiteY170" fmla="*/ 73890 h 414642"/>
                  <a:gd name="connsiteX171" fmla="*/ 160258 w 607639"/>
                  <a:gd name="connsiteY171" fmla="*/ 78395 h 414642"/>
                  <a:gd name="connsiteX172" fmla="*/ 101303 w 607639"/>
                  <a:gd name="connsiteY172" fmla="*/ 166842 h 414642"/>
                  <a:gd name="connsiteX173" fmla="*/ 197522 w 607639"/>
                  <a:gd name="connsiteY173" fmla="*/ 262915 h 414642"/>
                  <a:gd name="connsiteX174" fmla="*/ 234749 w 607639"/>
                  <a:gd name="connsiteY174" fmla="*/ 255302 h 414642"/>
                  <a:gd name="connsiteX175" fmla="*/ 250836 w 607639"/>
                  <a:gd name="connsiteY175" fmla="*/ 244426 h 414642"/>
                  <a:gd name="connsiteX176" fmla="*/ 260268 w 607639"/>
                  <a:gd name="connsiteY176" fmla="*/ 253836 h 414642"/>
                  <a:gd name="connsiteX177" fmla="*/ 267391 w 607639"/>
                  <a:gd name="connsiteY177" fmla="*/ 256857 h 414642"/>
                  <a:gd name="connsiteX178" fmla="*/ 268732 w 607639"/>
                  <a:gd name="connsiteY178" fmla="*/ 256281 h 414642"/>
                  <a:gd name="connsiteX179" fmla="*/ 242600 w 607639"/>
                  <a:gd name="connsiteY179" fmla="*/ 273962 h 414642"/>
                  <a:gd name="connsiteX180" fmla="*/ 197522 w 607639"/>
                  <a:gd name="connsiteY180" fmla="*/ 283178 h 414642"/>
                  <a:gd name="connsiteX181" fmla="*/ 81009 w 607639"/>
                  <a:gd name="connsiteY181" fmla="*/ 166842 h 414642"/>
                  <a:gd name="connsiteX182" fmla="*/ 152393 w 607639"/>
                  <a:gd name="connsiteY182" fmla="*/ 59798 h 414642"/>
                  <a:gd name="connsiteX183" fmla="*/ 192421 w 607639"/>
                  <a:gd name="connsiteY183" fmla="*/ 50604 h 414642"/>
                  <a:gd name="connsiteX184" fmla="*/ 195181 w 607639"/>
                  <a:gd name="connsiteY184" fmla="*/ 51073 h 414642"/>
                  <a:gd name="connsiteX185" fmla="*/ 187739 w 607639"/>
                  <a:gd name="connsiteY185" fmla="*/ 52590 h 414642"/>
                  <a:gd name="connsiteX186" fmla="*/ 197522 w 607639"/>
                  <a:gd name="connsiteY186" fmla="*/ 50595 h 414642"/>
                  <a:gd name="connsiteX187" fmla="*/ 223078 w 607639"/>
                  <a:gd name="connsiteY187" fmla="*/ 55812 h 414642"/>
                  <a:gd name="connsiteX188" fmla="*/ 195181 w 607639"/>
                  <a:gd name="connsiteY188" fmla="*/ 51073 h 414642"/>
                  <a:gd name="connsiteX189" fmla="*/ 449651 w 607639"/>
                  <a:gd name="connsiteY189" fmla="*/ 41472 h 414642"/>
                  <a:gd name="connsiteX190" fmla="*/ 452682 w 607639"/>
                  <a:gd name="connsiteY190" fmla="*/ 43516 h 414642"/>
                  <a:gd name="connsiteX191" fmla="*/ 455712 w 607639"/>
                  <a:gd name="connsiteY191" fmla="*/ 50626 h 414642"/>
                  <a:gd name="connsiteX192" fmla="*/ 452682 w 607639"/>
                  <a:gd name="connsiteY192" fmla="*/ 57647 h 414642"/>
                  <a:gd name="connsiteX193" fmla="*/ 445551 w 607639"/>
                  <a:gd name="connsiteY193" fmla="*/ 60757 h 414642"/>
                  <a:gd name="connsiteX194" fmla="*/ 438509 w 607639"/>
                  <a:gd name="connsiteY194" fmla="*/ 57647 h 414642"/>
                  <a:gd name="connsiteX195" fmla="*/ 435389 w 607639"/>
                  <a:gd name="connsiteY195" fmla="*/ 50626 h 414642"/>
                  <a:gd name="connsiteX196" fmla="*/ 438509 w 607639"/>
                  <a:gd name="connsiteY196" fmla="*/ 43516 h 414642"/>
                  <a:gd name="connsiteX197" fmla="*/ 449651 w 607639"/>
                  <a:gd name="connsiteY197" fmla="*/ 41472 h 414642"/>
                  <a:gd name="connsiteX198" fmla="*/ 486030 w 607639"/>
                  <a:gd name="connsiteY198" fmla="*/ 40505 h 414642"/>
                  <a:gd name="connsiteX199" fmla="*/ 516494 w 607639"/>
                  <a:gd name="connsiteY199" fmla="*/ 40505 h 414642"/>
                  <a:gd name="connsiteX200" fmla="*/ 526559 w 607639"/>
                  <a:gd name="connsiteY200" fmla="*/ 50631 h 414642"/>
                  <a:gd name="connsiteX201" fmla="*/ 516494 w 607639"/>
                  <a:gd name="connsiteY201" fmla="*/ 60757 h 414642"/>
                  <a:gd name="connsiteX202" fmla="*/ 486030 w 607639"/>
                  <a:gd name="connsiteY202" fmla="*/ 60757 h 414642"/>
                  <a:gd name="connsiteX203" fmla="*/ 475964 w 607639"/>
                  <a:gd name="connsiteY203" fmla="*/ 50631 h 414642"/>
                  <a:gd name="connsiteX204" fmla="*/ 486030 w 607639"/>
                  <a:gd name="connsiteY204" fmla="*/ 40505 h 414642"/>
                  <a:gd name="connsiteX205" fmla="*/ 384851 w 607639"/>
                  <a:gd name="connsiteY205" fmla="*/ 40505 h 414642"/>
                  <a:gd name="connsiteX206" fmla="*/ 405059 w 607639"/>
                  <a:gd name="connsiteY206" fmla="*/ 40505 h 414642"/>
                  <a:gd name="connsiteX207" fmla="*/ 415207 w 607639"/>
                  <a:gd name="connsiteY207" fmla="*/ 50631 h 414642"/>
                  <a:gd name="connsiteX208" fmla="*/ 405059 w 607639"/>
                  <a:gd name="connsiteY208" fmla="*/ 60757 h 414642"/>
                  <a:gd name="connsiteX209" fmla="*/ 384851 w 607639"/>
                  <a:gd name="connsiteY209" fmla="*/ 60757 h 414642"/>
                  <a:gd name="connsiteX210" fmla="*/ 374702 w 607639"/>
                  <a:gd name="connsiteY210" fmla="*/ 50631 h 414642"/>
                  <a:gd name="connsiteX211" fmla="*/ 384851 w 607639"/>
                  <a:gd name="connsiteY211" fmla="*/ 40505 h 414642"/>
                  <a:gd name="connsiteX212" fmla="*/ 70855 w 607639"/>
                  <a:gd name="connsiteY212" fmla="*/ 20176 h 414642"/>
                  <a:gd name="connsiteX213" fmla="*/ 60798 w 607639"/>
                  <a:gd name="connsiteY213" fmla="*/ 30308 h 414642"/>
                  <a:gd name="connsiteX214" fmla="*/ 60798 w 607639"/>
                  <a:gd name="connsiteY214" fmla="*/ 343788 h 414642"/>
                  <a:gd name="connsiteX215" fmla="*/ 222783 w 607639"/>
                  <a:gd name="connsiteY215" fmla="*/ 343788 h 414642"/>
                  <a:gd name="connsiteX216" fmla="*/ 232929 w 607639"/>
                  <a:gd name="connsiteY216" fmla="*/ 353920 h 414642"/>
                  <a:gd name="connsiteX217" fmla="*/ 232929 w 607639"/>
                  <a:gd name="connsiteY217" fmla="*/ 364052 h 414642"/>
                  <a:gd name="connsiteX218" fmla="*/ 374711 w 607639"/>
                  <a:gd name="connsiteY218" fmla="*/ 364052 h 414642"/>
                  <a:gd name="connsiteX219" fmla="*/ 374711 w 607639"/>
                  <a:gd name="connsiteY219" fmla="*/ 353920 h 414642"/>
                  <a:gd name="connsiteX220" fmla="*/ 384857 w 607639"/>
                  <a:gd name="connsiteY220" fmla="*/ 343788 h 414642"/>
                  <a:gd name="connsiteX221" fmla="*/ 546843 w 607639"/>
                  <a:gd name="connsiteY221" fmla="*/ 343788 h 414642"/>
                  <a:gd name="connsiteX222" fmla="*/ 546843 w 607639"/>
                  <a:gd name="connsiteY222" fmla="*/ 30308 h 414642"/>
                  <a:gd name="connsiteX223" fmla="*/ 536696 w 607639"/>
                  <a:gd name="connsiteY223" fmla="*/ 20176 h 414642"/>
                  <a:gd name="connsiteX224" fmla="*/ 70855 w 607639"/>
                  <a:gd name="connsiteY224" fmla="*/ 0 h 414642"/>
                  <a:gd name="connsiteX225" fmla="*/ 536696 w 607639"/>
                  <a:gd name="connsiteY225" fmla="*/ 0 h 414642"/>
                  <a:gd name="connsiteX226" fmla="*/ 567135 w 607639"/>
                  <a:gd name="connsiteY226" fmla="*/ 30308 h 414642"/>
                  <a:gd name="connsiteX227" fmla="*/ 567135 w 607639"/>
                  <a:gd name="connsiteY227" fmla="*/ 343794 h 414642"/>
                  <a:gd name="connsiteX228" fmla="*/ 384859 w 607639"/>
                  <a:gd name="connsiteY228" fmla="*/ 343794 h 414642"/>
                  <a:gd name="connsiteX229" fmla="*/ 374712 w 607639"/>
                  <a:gd name="connsiteY229" fmla="*/ 353928 h 414642"/>
                  <a:gd name="connsiteX230" fmla="*/ 374712 w 607639"/>
                  <a:gd name="connsiteY230" fmla="*/ 364062 h 414642"/>
                  <a:gd name="connsiteX231" fmla="*/ 232927 w 607639"/>
                  <a:gd name="connsiteY231" fmla="*/ 364062 h 414642"/>
                  <a:gd name="connsiteX232" fmla="*/ 232927 w 607639"/>
                  <a:gd name="connsiteY232" fmla="*/ 353928 h 414642"/>
                  <a:gd name="connsiteX233" fmla="*/ 222780 w 607639"/>
                  <a:gd name="connsiteY233" fmla="*/ 343794 h 414642"/>
                  <a:gd name="connsiteX234" fmla="*/ 40505 w 607639"/>
                  <a:gd name="connsiteY234" fmla="*/ 343794 h 414642"/>
                  <a:gd name="connsiteX235" fmla="*/ 40505 w 607639"/>
                  <a:gd name="connsiteY235" fmla="*/ 30308 h 414642"/>
                  <a:gd name="connsiteX236" fmla="*/ 70855 w 607639"/>
                  <a:gd name="connsiteY236" fmla="*/ 0 h 414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</a:cxnLst>
                <a:rect l="l" t="t" r="r" b="b"/>
                <a:pathLst>
                  <a:path w="607639" h="414642">
                    <a:moveTo>
                      <a:pt x="20293" y="364062"/>
                    </a:moveTo>
                    <a:lnTo>
                      <a:pt x="20293" y="384241"/>
                    </a:lnTo>
                    <a:cubicBezTo>
                      <a:pt x="20293" y="390374"/>
                      <a:pt x="24298" y="394374"/>
                      <a:pt x="30351" y="394374"/>
                    </a:cubicBezTo>
                    <a:lnTo>
                      <a:pt x="577199" y="394374"/>
                    </a:lnTo>
                    <a:cubicBezTo>
                      <a:pt x="583341" y="394374"/>
                      <a:pt x="587346" y="390374"/>
                      <a:pt x="587346" y="384241"/>
                    </a:cubicBezTo>
                    <a:lnTo>
                      <a:pt x="587346" y="364062"/>
                    </a:lnTo>
                    <a:lnTo>
                      <a:pt x="394917" y="364062"/>
                    </a:lnTo>
                    <a:lnTo>
                      <a:pt x="394917" y="374196"/>
                    </a:lnTo>
                    <a:cubicBezTo>
                      <a:pt x="394917" y="380240"/>
                      <a:pt x="390911" y="384241"/>
                      <a:pt x="384859" y="384241"/>
                    </a:cubicBezTo>
                    <a:lnTo>
                      <a:pt x="222780" y="384241"/>
                    </a:lnTo>
                    <a:cubicBezTo>
                      <a:pt x="216728" y="384241"/>
                      <a:pt x="212634" y="380240"/>
                      <a:pt x="212634" y="374196"/>
                    </a:cubicBezTo>
                    <a:lnTo>
                      <a:pt x="212634" y="364062"/>
                    </a:lnTo>
                    <a:close/>
                    <a:moveTo>
                      <a:pt x="10146" y="343794"/>
                    </a:moveTo>
                    <a:lnTo>
                      <a:pt x="40505" y="343794"/>
                    </a:lnTo>
                    <a:lnTo>
                      <a:pt x="40505" y="353920"/>
                    </a:lnTo>
                    <a:cubicBezTo>
                      <a:pt x="40505" y="359964"/>
                      <a:pt x="44599" y="364052"/>
                      <a:pt x="50652" y="364052"/>
                    </a:cubicBezTo>
                    <a:lnTo>
                      <a:pt x="212637" y="364052"/>
                    </a:lnTo>
                    <a:lnTo>
                      <a:pt x="212637" y="374185"/>
                    </a:lnTo>
                    <a:cubicBezTo>
                      <a:pt x="212637" y="380229"/>
                      <a:pt x="216731" y="384228"/>
                      <a:pt x="222783" y="384228"/>
                    </a:cubicBezTo>
                    <a:lnTo>
                      <a:pt x="384857" y="384228"/>
                    </a:lnTo>
                    <a:cubicBezTo>
                      <a:pt x="390910" y="384228"/>
                      <a:pt x="394915" y="380229"/>
                      <a:pt x="394915" y="374185"/>
                    </a:cubicBezTo>
                    <a:lnTo>
                      <a:pt x="394915" y="364052"/>
                    </a:lnTo>
                    <a:lnTo>
                      <a:pt x="556989" y="364052"/>
                    </a:lnTo>
                    <a:cubicBezTo>
                      <a:pt x="563041" y="364052"/>
                      <a:pt x="567135" y="359964"/>
                      <a:pt x="567135" y="353920"/>
                    </a:cubicBezTo>
                    <a:lnTo>
                      <a:pt x="567135" y="343794"/>
                    </a:lnTo>
                    <a:lnTo>
                      <a:pt x="597493" y="343794"/>
                    </a:lnTo>
                    <a:cubicBezTo>
                      <a:pt x="603545" y="343794"/>
                      <a:pt x="607639" y="347883"/>
                      <a:pt x="607639" y="353928"/>
                    </a:cubicBezTo>
                    <a:lnTo>
                      <a:pt x="607639" y="384241"/>
                    </a:lnTo>
                    <a:cubicBezTo>
                      <a:pt x="607639" y="401486"/>
                      <a:pt x="594466" y="414642"/>
                      <a:pt x="577199" y="414642"/>
                    </a:cubicBezTo>
                    <a:lnTo>
                      <a:pt x="30351" y="414642"/>
                    </a:lnTo>
                    <a:cubicBezTo>
                      <a:pt x="13173" y="414642"/>
                      <a:pt x="0" y="401486"/>
                      <a:pt x="0" y="384241"/>
                    </a:cubicBezTo>
                    <a:lnTo>
                      <a:pt x="0" y="353928"/>
                    </a:lnTo>
                    <a:cubicBezTo>
                      <a:pt x="0" y="347883"/>
                      <a:pt x="4094" y="343794"/>
                      <a:pt x="10146" y="343794"/>
                    </a:cubicBezTo>
                    <a:close/>
                    <a:moveTo>
                      <a:pt x="354415" y="262926"/>
                    </a:moveTo>
                    <a:cubicBezTo>
                      <a:pt x="360455" y="262926"/>
                      <a:pt x="364541" y="267016"/>
                      <a:pt x="364541" y="273063"/>
                    </a:cubicBezTo>
                    <a:lnTo>
                      <a:pt x="364541" y="303384"/>
                    </a:lnTo>
                    <a:cubicBezTo>
                      <a:pt x="364541" y="309431"/>
                      <a:pt x="360455" y="313521"/>
                      <a:pt x="354415" y="313521"/>
                    </a:cubicBezTo>
                    <a:cubicBezTo>
                      <a:pt x="348375" y="313521"/>
                      <a:pt x="344289" y="309431"/>
                      <a:pt x="344289" y="303384"/>
                    </a:cubicBezTo>
                    <a:lnTo>
                      <a:pt x="344289" y="273063"/>
                    </a:lnTo>
                    <a:cubicBezTo>
                      <a:pt x="344289" y="267016"/>
                      <a:pt x="348375" y="262926"/>
                      <a:pt x="354415" y="262926"/>
                    </a:cubicBezTo>
                    <a:close/>
                    <a:moveTo>
                      <a:pt x="274426" y="252429"/>
                    </a:moveTo>
                    <a:lnTo>
                      <a:pt x="274426" y="253836"/>
                    </a:lnTo>
                    <a:lnTo>
                      <a:pt x="268732" y="256281"/>
                    </a:lnTo>
                    <a:close/>
                    <a:moveTo>
                      <a:pt x="435415" y="242745"/>
                    </a:moveTo>
                    <a:cubicBezTo>
                      <a:pt x="441549" y="242745"/>
                      <a:pt x="445550" y="246746"/>
                      <a:pt x="445550" y="252793"/>
                    </a:cubicBezTo>
                    <a:lnTo>
                      <a:pt x="445550" y="303386"/>
                    </a:lnTo>
                    <a:cubicBezTo>
                      <a:pt x="445550" y="309432"/>
                      <a:pt x="441549" y="313522"/>
                      <a:pt x="435415" y="313522"/>
                    </a:cubicBezTo>
                    <a:cubicBezTo>
                      <a:pt x="429369" y="313522"/>
                      <a:pt x="425368" y="309432"/>
                      <a:pt x="425368" y="303386"/>
                    </a:cubicBezTo>
                    <a:lnTo>
                      <a:pt x="425368" y="252793"/>
                    </a:lnTo>
                    <a:cubicBezTo>
                      <a:pt x="425368" y="246746"/>
                      <a:pt x="429369" y="242745"/>
                      <a:pt x="435415" y="242745"/>
                    </a:cubicBezTo>
                    <a:close/>
                    <a:moveTo>
                      <a:pt x="394911" y="222493"/>
                    </a:moveTo>
                    <a:cubicBezTo>
                      <a:pt x="401045" y="222493"/>
                      <a:pt x="405046" y="226582"/>
                      <a:pt x="405046" y="232627"/>
                    </a:cubicBezTo>
                    <a:lnTo>
                      <a:pt x="405046" y="303388"/>
                    </a:lnTo>
                    <a:cubicBezTo>
                      <a:pt x="405046" y="309433"/>
                      <a:pt x="401045" y="313522"/>
                      <a:pt x="394911" y="313522"/>
                    </a:cubicBezTo>
                    <a:cubicBezTo>
                      <a:pt x="388865" y="313522"/>
                      <a:pt x="384864" y="309433"/>
                      <a:pt x="384864" y="303388"/>
                    </a:cubicBezTo>
                    <a:lnTo>
                      <a:pt x="384864" y="232627"/>
                    </a:lnTo>
                    <a:cubicBezTo>
                      <a:pt x="384864" y="226582"/>
                      <a:pt x="388865" y="222493"/>
                      <a:pt x="394911" y="222493"/>
                    </a:cubicBezTo>
                    <a:close/>
                    <a:moveTo>
                      <a:pt x="516514" y="212331"/>
                    </a:moveTo>
                    <a:cubicBezTo>
                      <a:pt x="522559" y="212331"/>
                      <a:pt x="526560" y="216421"/>
                      <a:pt x="526560" y="222468"/>
                    </a:cubicBezTo>
                    <a:lnTo>
                      <a:pt x="526560" y="303385"/>
                    </a:lnTo>
                    <a:cubicBezTo>
                      <a:pt x="526560" y="309432"/>
                      <a:pt x="522559" y="313522"/>
                      <a:pt x="516514" y="313522"/>
                    </a:cubicBezTo>
                    <a:cubicBezTo>
                      <a:pt x="510379" y="313522"/>
                      <a:pt x="506378" y="309432"/>
                      <a:pt x="506378" y="303385"/>
                    </a:cubicBezTo>
                    <a:lnTo>
                      <a:pt x="506378" y="222468"/>
                    </a:lnTo>
                    <a:cubicBezTo>
                      <a:pt x="506378" y="216421"/>
                      <a:pt x="510379" y="212331"/>
                      <a:pt x="516514" y="212331"/>
                    </a:cubicBezTo>
                    <a:close/>
                    <a:moveTo>
                      <a:pt x="311213" y="180188"/>
                    </a:moveTo>
                    <a:lnTo>
                      <a:pt x="304717" y="211903"/>
                    </a:lnTo>
                    <a:cubicBezTo>
                      <a:pt x="298781" y="225796"/>
                      <a:pt x="290203" y="238347"/>
                      <a:pt x="279633" y="248906"/>
                    </a:cubicBezTo>
                    <a:lnTo>
                      <a:pt x="274426" y="252429"/>
                    </a:lnTo>
                    <a:lnTo>
                      <a:pt x="274426" y="239622"/>
                    </a:lnTo>
                    <a:lnTo>
                      <a:pt x="266991" y="232204"/>
                    </a:lnTo>
                    <a:lnTo>
                      <a:pt x="286105" y="204050"/>
                    </a:lnTo>
                    <a:lnTo>
                      <a:pt x="290618" y="182059"/>
                    </a:lnTo>
                    <a:lnTo>
                      <a:pt x="303796" y="182059"/>
                    </a:lnTo>
                    <a:close/>
                    <a:moveTo>
                      <a:pt x="185290" y="178985"/>
                    </a:moveTo>
                    <a:lnTo>
                      <a:pt x="192421" y="182059"/>
                    </a:lnTo>
                    <a:lnTo>
                      <a:pt x="216731" y="182059"/>
                    </a:lnTo>
                    <a:lnTo>
                      <a:pt x="266991" y="232204"/>
                    </a:lnTo>
                    <a:lnTo>
                      <a:pt x="265358" y="234609"/>
                    </a:lnTo>
                    <a:lnTo>
                      <a:pt x="250836" y="244426"/>
                    </a:lnTo>
                    <a:lnTo>
                      <a:pt x="185290" y="179031"/>
                    </a:lnTo>
                    <a:close/>
                    <a:moveTo>
                      <a:pt x="476009" y="171897"/>
                    </a:moveTo>
                    <a:cubicBezTo>
                      <a:pt x="482054" y="171897"/>
                      <a:pt x="486055" y="175987"/>
                      <a:pt x="486055" y="182032"/>
                    </a:cubicBezTo>
                    <a:lnTo>
                      <a:pt x="486055" y="303387"/>
                    </a:lnTo>
                    <a:cubicBezTo>
                      <a:pt x="486055" y="309433"/>
                      <a:pt x="482054" y="313522"/>
                      <a:pt x="476009" y="313522"/>
                    </a:cubicBezTo>
                    <a:cubicBezTo>
                      <a:pt x="469874" y="313522"/>
                      <a:pt x="465873" y="309433"/>
                      <a:pt x="465873" y="303387"/>
                    </a:cubicBezTo>
                    <a:lnTo>
                      <a:pt x="465873" y="182032"/>
                    </a:lnTo>
                    <a:cubicBezTo>
                      <a:pt x="465873" y="175987"/>
                      <a:pt x="469874" y="171897"/>
                      <a:pt x="476009" y="171897"/>
                    </a:cubicBezTo>
                    <a:close/>
                    <a:moveTo>
                      <a:pt x="313921" y="166965"/>
                    </a:moveTo>
                    <a:lnTo>
                      <a:pt x="314925" y="172904"/>
                    </a:lnTo>
                    <a:cubicBezTo>
                      <a:pt x="314925" y="176015"/>
                      <a:pt x="313946" y="177971"/>
                      <a:pt x="311898" y="180015"/>
                    </a:cubicBezTo>
                    <a:lnTo>
                      <a:pt x="311213" y="180188"/>
                    </a:lnTo>
                    <a:close/>
                    <a:moveTo>
                      <a:pt x="313685" y="165567"/>
                    </a:moveTo>
                    <a:lnTo>
                      <a:pt x="313946" y="166842"/>
                    </a:lnTo>
                    <a:lnTo>
                      <a:pt x="313921" y="166965"/>
                    </a:lnTo>
                    <a:close/>
                    <a:moveTo>
                      <a:pt x="286557" y="131875"/>
                    </a:moveTo>
                    <a:lnTo>
                      <a:pt x="293736" y="161794"/>
                    </a:lnTo>
                    <a:lnTo>
                      <a:pt x="292704" y="161794"/>
                    </a:lnTo>
                    <a:close/>
                    <a:moveTo>
                      <a:pt x="285987" y="129499"/>
                    </a:moveTo>
                    <a:lnTo>
                      <a:pt x="286105" y="129672"/>
                    </a:lnTo>
                    <a:lnTo>
                      <a:pt x="286557" y="131875"/>
                    </a:lnTo>
                    <a:close/>
                    <a:moveTo>
                      <a:pt x="304744" y="121927"/>
                    </a:moveTo>
                    <a:lnTo>
                      <a:pt x="306857" y="125153"/>
                    </a:lnTo>
                    <a:lnTo>
                      <a:pt x="313685" y="165567"/>
                    </a:lnTo>
                    <a:close/>
                    <a:moveTo>
                      <a:pt x="303006" y="119273"/>
                    </a:moveTo>
                    <a:lnTo>
                      <a:pt x="304717" y="121796"/>
                    </a:lnTo>
                    <a:lnTo>
                      <a:pt x="304744" y="121927"/>
                    </a:lnTo>
                    <a:close/>
                    <a:moveTo>
                      <a:pt x="266335" y="100547"/>
                    </a:moveTo>
                    <a:lnTo>
                      <a:pt x="285579" y="127797"/>
                    </a:lnTo>
                    <a:lnTo>
                      <a:pt x="285987" y="129499"/>
                    </a:lnTo>
                    <a:close/>
                    <a:moveTo>
                      <a:pt x="263955" y="98160"/>
                    </a:moveTo>
                    <a:lnTo>
                      <a:pt x="265358" y="99109"/>
                    </a:lnTo>
                    <a:lnTo>
                      <a:pt x="266335" y="100547"/>
                    </a:lnTo>
                    <a:lnTo>
                      <a:pt x="265336" y="99133"/>
                    </a:lnTo>
                    <a:close/>
                    <a:moveTo>
                      <a:pt x="518470" y="91029"/>
                    </a:moveTo>
                    <a:cubicBezTo>
                      <a:pt x="519537" y="91029"/>
                      <a:pt x="519537" y="91029"/>
                      <a:pt x="520515" y="92007"/>
                    </a:cubicBezTo>
                    <a:cubicBezTo>
                      <a:pt x="521581" y="92007"/>
                      <a:pt x="521581" y="93074"/>
                      <a:pt x="522559" y="93074"/>
                    </a:cubicBezTo>
                    <a:cubicBezTo>
                      <a:pt x="523537" y="93074"/>
                      <a:pt x="523537" y="94052"/>
                      <a:pt x="524604" y="94052"/>
                    </a:cubicBezTo>
                    <a:cubicBezTo>
                      <a:pt x="525582" y="96097"/>
                      <a:pt x="526560" y="98142"/>
                      <a:pt x="526560" y="101165"/>
                    </a:cubicBezTo>
                    <a:cubicBezTo>
                      <a:pt x="526560" y="104187"/>
                      <a:pt x="525582" y="106232"/>
                      <a:pt x="523537" y="108188"/>
                    </a:cubicBezTo>
                    <a:cubicBezTo>
                      <a:pt x="523537" y="108188"/>
                      <a:pt x="522559" y="109255"/>
                      <a:pt x="521581" y="109255"/>
                    </a:cubicBezTo>
                    <a:cubicBezTo>
                      <a:pt x="521581" y="109255"/>
                      <a:pt x="520515" y="110233"/>
                      <a:pt x="519537" y="110233"/>
                    </a:cubicBezTo>
                    <a:cubicBezTo>
                      <a:pt x="518470" y="110233"/>
                      <a:pt x="518470" y="110233"/>
                      <a:pt x="517492" y="111211"/>
                    </a:cubicBezTo>
                    <a:lnTo>
                      <a:pt x="516514" y="111211"/>
                    </a:lnTo>
                    <a:cubicBezTo>
                      <a:pt x="513491" y="111211"/>
                      <a:pt x="511446" y="110233"/>
                      <a:pt x="509401" y="108188"/>
                    </a:cubicBezTo>
                    <a:cubicBezTo>
                      <a:pt x="508423" y="107210"/>
                      <a:pt x="507356" y="106232"/>
                      <a:pt x="507356" y="105165"/>
                    </a:cubicBezTo>
                    <a:cubicBezTo>
                      <a:pt x="507356" y="104187"/>
                      <a:pt x="506378" y="103121"/>
                      <a:pt x="506378" y="101165"/>
                    </a:cubicBezTo>
                    <a:cubicBezTo>
                      <a:pt x="506378" y="98142"/>
                      <a:pt x="507356" y="96097"/>
                      <a:pt x="509401" y="94052"/>
                    </a:cubicBezTo>
                    <a:cubicBezTo>
                      <a:pt x="511446" y="92007"/>
                      <a:pt x="515447" y="91029"/>
                      <a:pt x="518470" y="91029"/>
                    </a:cubicBezTo>
                    <a:close/>
                    <a:moveTo>
                      <a:pt x="384846" y="91029"/>
                    </a:moveTo>
                    <a:lnTo>
                      <a:pt x="465819" y="91029"/>
                    </a:lnTo>
                    <a:cubicBezTo>
                      <a:pt x="471870" y="91029"/>
                      <a:pt x="475963" y="95030"/>
                      <a:pt x="475963" y="101165"/>
                    </a:cubicBezTo>
                    <a:cubicBezTo>
                      <a:pt x="475963" y="107210"/>
                      <a:pt x="471870" y="111211"/>
                      <a:pt x="465819" y="111211"/>
                    </a:cubicBezTo>
                    <a:lnTo>
                      <a:pt x="384846" y="111211"/>
                    </a:lnTo>
                    <a:cubicBezTo>
                      <a:pt x="378706" y="111211"/>
                      <a:pt x="374702" y="107210"/>
                      <a:pt x="374702" y="101165"/>
                    </a:cubicBezTo>
                    <a:cubicBezTo>
                      <a:pt x="374702" y="95030"/>
                      <a:pt x="378706" y="91029"/>
                      <a:pt x="384846" y="91029"/>
                    </a:cubicBezTo>
                    <a:close/>
                    <a:moveTo>
                      <a:pt x="234861" y="78470"/>
                    </a:moveTo>
                    <a:lnTo>
                      <a:pt x="236624" y="78890"/>
                    </a:lnTo>
                    <a:lnTo>
                      <a:pt x="263955" y="98160"/>
                    </a:lnTo>
                    <a:close/>
                    <a:moveTo>
                      <a:pt x="233277" y="78093"/>
                    </a:moveTo>
                    <a:lnTo>
                      <a:pt x="234749" y="78395"/>
                    </a:lnTo>
                    <a:lnTo>
                      <a:pt x="234861" y="78470"/>
                    </a:lnTo>
                    <a:close/>
                    <a:moveTo>
                      <a:pt x="264684" y="74721"/>
                    </a:moveTo>
                    <a:lnTo>
                      <a:pt x="280560" y="85001"/>
                    </a:lnTo>
                    <a:lnTo>
                      <a:pt x="303006" y="119273"/>
                    </a:lnTo>
                    <a:lnTo>
                      <a:pt x="279633" y="84823"/>
                    </a:lnTo>
                    <a:close/>
                    <a:moveTo>
                      <a:pt x="202570" y="70780"/>
                    </a:moveTo>
                    <a:lnTo>
                      <a:pt x="233277" y="78093"/>
                    </a:lnTo>
                    <a:lnTo>
                      <a:pt x="202570" y="71804"/>
                    </a:lnTo>
                    <a:close/>
                    <a:moveTo>
                      <a:pt x="197522" y="70770"/>
                    </a:moveTo>
                    <a:lnTo>
                      <a:pt x="202570" y="71804"/>
                    </a:lnTo>
                    <a:lnTo>
                      <a:pt x="202570" y="161794"/>
                    </a:lnTo>
                    <a:lnTo>
                      <a:pt x="292704" y="161794"/>
                    </a:lnTo>
                    <a:lnTo>
                      <a:pt x="293741" y="166842"/>
                    </a:lnTo>
                    <a:lnTo>
                      <a:pt x="290618" y="182059"/>
                    </a:lnTo>
                    <a:lnTo>
                      <a:pt x="216731" y="182059"/>
                    </a:lnTo>
                    <a:lnTo>
                      <a:pt x="199449" y="164816"/>
                    </a:lnTo>
                    <a:cubicBezTo>
                      <a:pt x="195442" y="160818"/>
                      <a:pt x="189386" y="160818"/>
                      <a:pt x="185290" y="164816"/>
                    </a:cubicBezTo>
                    <a:lnTo>
                      <a:pt x="185290" y="178985"/>
                    </a:lnTo>
                    <a:lnTo>
                      <a:pt x="185076" y="178893"/>
                    </a:lnTo>
                    <a:cubicBezTo>
                      <a:pt x="183295" y="176993"/>
                      <a:pt x="182271" y="174460"/>
                      <a:pt x="182271" y="171927"/>
                    </a:cubicBezTo>
                    <a:lnTo>
                      <a:pt x="182271" y="73890"/>
                    </a:lnTo>
                    <a:close/>
                    <a:moveTo>
                      <a:pt x="241194" y="59511"/>
                    </a:moveTo>
                    <a:lnTo>
                      <a:pt x="242600" y="59798"/>
                    </a:lnTo>
                    <a:lnTo>
                      <a:pt x="264684" y="74721"/>
                    </a:lnTo>
                    <a:close/>
                    <a:moveTo>
                      <a:pt x="223078" y="55812"/>
                    </a:moveTo>
                    <a:lnTo>
                      <a:pt x="239895" y="58670"/>
                    </a:lnTo>
                    <a:lnTo>
                      <a:pt x="241194" y="59511"/>
                    </a:lnTo>
                    <a:close/>
                    <a:moveTo>
                      <a:pt x="187739" y="52590"/>
                    </a:moveTo>
                    <a:lnTo>
                      <a:pt x="185298" y="53626"/>
                    </a:lnTo>
                    <a:cubicBezTo>
                      <a:pt x="183251" y="55670"/>
                      <a:pt x="182271" y="57625"/>
                      <a:pt x="182271" y="60736"/>
                    </a:cubicBezTo>
                    <a:lnTo>
                      <a:pt x="182271" y="73890"/>
                    </a:lnTo>
                    <a:lnTo>
                      <a:pt x="160258" y="78395"/>
                    </a:lnTo>
                    <a:cubicBezTo>
                      <a:pt x="125786" y="93105"/>
                      <a:pt x="101303" y="127449"/>
                      <a:pt x="101303" y="166842"/>
                    </a:cubicBezTo>
                    <a:cubicBezTo>
                      <a:pt x="101303" y="219456"/>
                      <a:pt x="144829" y="262915"/>
                      <a:pt x="197522" y="262915"/>
                    </a:cubicBezTo>
                    <a:cubicBezTo>
                      <a:pt x="210673" y="262915"/>
                      <a:pt x="223263" y="260199"/>
                      <a:pt x="234749" y="255302"/>
                    </a:cubicBezTo>
                    <a:lnTo>
                      <a:pt x="250836" y="244426"/>
                    </a:lnTo>
                    <a:lnTo>
                      <a:pt x="260268" y="253836"/>
                    </a:lnTo>
                    <a:cubicBezTo>
                      <a:pt x="262316" y="255791"/>
                      <a:pt x="264364" y="256857"/>
                      <a:pt x="267391" y="256857"/>
                    </a:cubicBezTo>
                    <a:lnTo>
                      <a:pt x="268732" y="256281"/>
                    </a:lnTo>
                    <a:lnTo>
                      <a:pt x="242600" y="273962"/>
                    </a:lnTo>
                    <a:cubicBezTo>
                      <a:pt x="228698" y="279890"/>
                      <a:pt x="213455" y="283178"/>
                      <a:pt x="197522" y="283178"/>
                    </a:cubicBezTo>
                    <a:cubicBezTo>
                      <a:pt x="133703" y="283178"/>
                      <a:pt x="81009" y="230565"/>
                      <a:pt x="81009" y="166842"/>
                    </a:cubicBezTo>
                    <a:cubicBezTo>
                      <a:pt x="81009" y="119050"/>
                      <a:pt x="110649" y="77557"/>
                      <a:pt x="152393" y="59798"/>
                    </a:cubicBezTo>
                    <a:close/>
                    <a:moveTo>
                      <a:pt x="192421" y="50604"/>
                    </a:moveTo>
                    <a:lnTo>
                      <a:pt x="195181" y="51073"/>
                    </a:lnTo>
                    <a:lnTo>
                      <a:pt x="187739" y="52590"/>
                    </a:lnTo>
                    <a:close/>
                    <a:moveTo>
                      <a:pt x="197522" y="50595"/>
                    </a:moveTo>
                    <a:lnTo>
                      <a:pt x="223078" y="55812"/>
                    </a:lnTo>
                    <a:lnTo>
                      <a:pt x="195181" y="51073"/>
                    </a:lnTo>
                    <a:close/>
                    <a:moveTo>
                      <a:pt x="449651" y="41472"/>
                    </a:moveTo>
                    <a:cubicBezTo>
                      <a:pt x="450631" y="42539"/>
                      <a:pt x="451612" y="42539"/>
                      <a:pt x="452682" y="43516"/>
                    </a:cubicBezTo>
                    <a:cubicBezTo>
                      <a:pt x="454732" y="45560"/>
                      <a:pt x="455712" y="47604"/>
                      <a:pt x="455712" y="50626"/>
                    </a:cubicBezTo>
                    <a:cubicBezTo>
                      <a:pt x="455712" y="53648"/>
                      <a:pt x="454732" y="55692"/>
                      <a:pt x="452682" y="57647"/>
                    </a:cubicBezTo>
                    <a:cubicBezTo>
                      <a:pt x="450631" y="59691"/>
                      <a:pt x="448581" y="60757"/>
                      <a:pt x="445551" y="60757"/>
                    </a:cubicBezTo>
                    <a:cubicBezTo>
                      <a:pt x="442520" y="60757"/>
                      <a:pt x="440470" y="59691"/>
                      <a:pt x="438509" y="57647"/>
                    </a:cubicBezTo>
                    <a:cubicBezTo>
                      <a:pt x="436459" y="55692"/>
                      <a:pt x="435389" y="53648"/>
                      <a:pt x="435389" y="50626"/>
                    </a:cubicBezTo>
                    <a:cubicBezTo>
                      <a:pt x="435389" y="47604"/>
                      <a:pt x="436459" y="45560"/>
                      <a:pt x="438509" y="43516"/>
                    </a:cubicBezTo>
                    <a:cubicBezTo>
                      <a:pt x="441540" y="40495"/>
                      <a:pt x="445551" y="39517"/>
                      <a:pt x="449651" y="41472"/>
                    </a:cubicBezTo>
                    <a:close/>
                    <a:moveTo>
                      <a:pt x="486030" y="40505"/>
                    </a:moveTo>
                    <a:lnTo>
                      <a:pt x="516494" y="40505"/>
                    </a:lnTo>
                    <a:cubicBezTo>
                      <a:pt x="522551" y="40505"/>
                      <a:pt x="526559" y="44591"/>
                      <a:pt x="526559" y="50631"/>
                    </a:cubicBezTo>
                    <a:cubicBezTo>
                      <a:pt x="526559" y="56671"/>
                      <a:pt x="522551" y="60757"/>
                      <a:pt x="516494" y="60757"/>
                    </a:cubicBezTo>
                    <a:lnTo>
                      <a:pt x="486030" y="60757"/>
                    </a:lnTo>
                    <a:cubicBezTo>
                      <a:pt x="479973" y="60757"/>
                      <a:pt x="475964" y="56671"/>
                      <a:pt x="475964" y="50631"/>
                    </a:cubicBezTo>
                    <a:cubicBezTo>
                      <a:pt x="475964" y="44591"/>
                      <a:pt x="479973" y="40505"/>
                      <a:pt x="486030" y="40505"/>
                    </a:cubicBezTo>
                    <a:close/>
                    <a:moveTo>
                      <a:pt x="384851" y="40505"/>
                    </a:moveTo>
                    <a:lnTo>
                      <a:pt x="405059" y="40505"/>
                    </a:lnTo>
                    <a:cubicBezTo>
                      <a:pt x="411112" y="40505"/>
                      <a:pt x="415207" y="44591"/>
                      <a:pt x="415207" y="50631"/>
                    </a:cubicBezTo>
                    <a:cubicBezTo>
                      <a:pt x="415207" y="56671"/>
                      <a:pt x="411112" y="60757"/>
                      <a:pt x="405059" y="60757"/>
                    </a:cubicBezTo>
                    <a:lnTo>
                      <a:pt x="384851" y="60757"/>
                    </a:lnTo>
                    <a:cubicBezTo>
                      <a:pt x="378708" y="60757"/>
                      <a:pt x="374702" y="56671"/>
                      <a:pt x="374702" y="50631"/>
                    </a:cubicBezTo>
                    <a:cubicBezTo>
                      <a:pt x="374702" y="44591"/>
                      <a:pt x="378708" y="40505"/>
                      <a:pt x="384851" y="40505"/>
                    </a:cubicBezTo>
                    <a:close/>
                    <a:moveTo>
                      <a:pt x="70855" y="20176"/>
                    </a:moveTo>
                    <a:cubicBezTo>
                      <a:pt x="64803" y="20176"/>
                      <a:pt x="60798" y="24264"/>
                      <a:pt x="60798" y="30308"/>
                    </a:cubicBezTo>
                    <a:lnTo>
                      <a:pt x="60798" y="343788"/>
                    </a:lnTo>
                    <a:lnTo>
                      <a:pt x="222783" y="343788"/>
                    </a:lnTo>
                    <a:cubicBezTo>
                      <a:pt x="228835" y="343788"/>
                      <a:pt x="232929" y="347876"/>
                      <a:pt x="232929" y="353920"/>
                    </a:cubicBezTo>
                    <a:lnTo>
                      <a:pt x="232929" y="364052"/>
                    </a:lnTo>
                    <a:lnTo>
                      <a:pt x="374711" y="364052"/>
                    </a:lnTo>
                    <a:lnTo>
                      <a:pt x="374711" y="353920"/>
                    </a:lnTo>
                    <a:cubicBezTo>
                      <a:pt x="374711" y="347876"/>
                      <a:pt x="378716" y="343788"/>
                      <a:pt x="384857" y="343788"/>
                    </a:cubicBezTo>
                    <a:lnTo>
                      <a:pt x="546843" y="343788"/>
                    </a:lnTo>
                    <a:lnTo>
                      <a:pt x="546843" y="30308"/>
                    </a:lnTo>
                    <a:cubicBezTo>
                      <a:pt x="546843" y="24264"/>
                      <a:pt x="542748" y="20176"/>
                      <a:pt x="536696" y="20176"/>
                    </a:cubicBezTo>
                    <a:close/>
                    <a:moveTo>
                      <a:pt x="70855" y="0"/>
                    </a:moveTo>
                    <a:lnTo>
                      <a:pt x="536696" y="0"/>
                    </a:lnTo>
                    <a:cubicBezTo>
                      <a:pt x="553963" y="0"/>
                      <a:pt x="567135" y="13154"/>
                      <a:pt x="567135" y="30308"/>
                    </a:cubicBezTo>
                    <a:lnTo>
                      <a:pt x="567135" y="343794"/>
                    </a:lnTo>
                    <a:lnTo>
                      <a:pt x="384859" y="343794"/>
                    </a:lnTo>
                    <a:cubicBezTo>
                      <a:pt x="378718" y="343794"/>
                      <a:pt x="374712" y="347883"/>
                      <a:pt x="374712" y="353928"/>
                    </a:cubicBezTo>
                    <a:lnTo>
                      <a:pt x="374712" y="364062"/>
                    </a:lnTo>
                    <a:lnTo>
                      <a:pt x="232927" y="364062"/>
                    </a:lnTo>
                    <a:lnTo>
                      <a:pt x="232927" y="353928"/>
                    </a:lnTo>
                    <a:cubicBezTo>
                      <a:pt x="232927" y="347883"/>
                      <a:pt x="228833" y="343794"/>
                      <a:pt x="222780" y="343794"/>
                    </a:cubicBezTo>
                    <a:lnTo>
                      <a:pt x="40505" y="343794"/>
                    </a:lnTo>
                    <a:lnTo>
                      <a:pt x="40505" y="30308"/>
                    </a:lnTo>
                    <a:cubicBezTo>
                      <a:pt x="40505" y="13154"/>
                      <a:pt x="53678" y="0"/>
                      <a:pt x="708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85000" lnSpcReduction="20000"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3" name="文本框 32"/>
            <p:cNvSpPr txBox="1"/>
            <p:nvPr/>
          </p:nvSpPr>
          <p:spPr>
            <a:xfrm>
              <a:off x="3357872" y="4664087"/>
              <a:ext cx="212146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3.2.2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3606988" y="4252510"/>
              <a:ext cx="187234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i="0" u="none" strike="noStrike" kern="0" cap="none" spc="0" normalizeH="0" baseline="0" noProof="0" dirty="0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小标题</a:t>
              </a:r>
              <a:r>
                <a: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3.2.2</a:t>
              </a:r>
            </a:p>
          </p:txBody>
        </p:sp>
      </p:grpSp>
      <p:cxnSp>
        <p:nvCxnSpPr>
          <p:cNvPr id="37" name="直接连接符 36"/>
          <p:cNvCxnSpPr/>
          <p:nvPr/>
        </p:nvCxnSpPr>
        <p:spPr>
          <a:xfrm>
            <a:off x="8946066" y="4044195"/>
            <a:ext cx="0" cy="970279"/>
          </a:xfrm>
          <a:prstGeom prst="line">
            <a:avLst/>
          </a:prstGeom>
          <a:noFill/>
          <a:ln w="3175" cap="rnd" cmpd="sng" algn="ctr">
            <a:solidFill>
              <a:srgbClr val="FFFFFF">
                <a:lumMod val="85000"/>
              </a:srgbClr>
            </a:solidFill>
            <a:prstDash val="solid"/>
            <a:round/>
            <a:headEnd type="none"/>
            <a:tailEnd type="none" w="med" len="med"/>
          </a:ln>
          <a:effectLst/>
        </p:spPr>
      </p:cxnSp>
      <p:grpSp>
        <p:nvGrpSpPr>
          <p:cNvPr id="38" name="组合 37"/>
          <p:cNvGrpSpPr/>
          <p:nvPr/>
        </p:nvGrpSpPr>
        <p:grpSpPr>
          <a:xfrm>
            <a:off x="6711992" y="3048457"/>
            <a:ext cx="2121460" cy="1678074"/>
            <a:chOff x="6711992" y="2686507"/>
            <a:chExt cx="2121460" cy="1678074"/>
          </a:xfrm>
        </p:grpSpPr>
        <p:grpSp>
          <p:nvGrpSpPr>
            <p:cNvPr id="39" name="ïŝļïďe" title="RRWCujOtcqiJLIlMJ8JxobmQhO5YsZmEcy6DZVp0AZTfE39zvT5PAyas4bMl"/>
            <p:cNvGrpSpPr/>
            <p:nvPr/>
          </p:nvGrpSpPr>
          <p:grpSpPr>
            <a:xfrm>
              <a:off x="7391935" y="2686507"/>
              <a:ext cx="792088" cy="792085"/>
              <a:chOff x="2406923" y="2845390"/>
              <a:chExt cx="571222" cy="571221"/>
            </a:xfrm>
          </p:grpSpPr>
          <p:sp>
            <p:nvSpPr>
              <p:cNvPr id="42" name="îS1íḋê"/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3" name="iŝ1iďê" title="tENvehlOdiZm1Hmry6MHxwOH8WsTKLSa514qPVJnvhhWFnRDjZGIbRZNsFBp"/>
              <p:cNvSpPr/>
              <p:nvPr/>
            </p:nvSpPr>
            <p:spPr bwMode="auto">
              <a:xfrm>
                <a:off x="2540113" y="2978777"/>
                <a:ext cx="304843" cy="304442"/>
              </a:xfrm>
              <a:custGeom>
                <a:avLst/>
                <a:gdLst>
                  <a:gd name="connsiteX0" fmla="*/ 86413 w 591547"/>
                  <a:gd name="connsiteY0" fmla="*/ 515758 h 590770"/>
                  <a:gd name="connsiteX1" fmla="*/ 171919 w 591547"/>
                  <a:gd name="connsiteY1" fmla="*/ 515758 h 590770"/>
                  <a:gd name="connsiteX2" fmla="*/ 171919 w 591547"/>
                  <a:gd name="connsiteY2" fmla="*/ 537523 h 590770"/>
                  <a:gd name="connsiteX3" fmla="*/ 86413 w 591547"/>
                  <a:gd name="connsiteY3" fmla="*/ 537523 h 590770"/>
                  <a:gd name="connsiteX4" fmla="*/ 86413 w 591547"/>
                  <a:gd name="connsiteY4" fmla="*/ 461733 h 590770"/>
                  <a:gd name="connsiteX5" fmla="*/ 171919 w 591547"/>
                  <a:gd name="connsiteY5" fmla="*/ 461733 h 590770"/>
                  <a:gd name="connsiteX6" fmla="*/ 171919 w 591547"/>
                  <a:gd name="connsiteY6" fmla="*/ 483498 h 590770"/>
                  <a:gd name="connsiteX7" fmla="*/ 86413 w 591547"/>
                  <a:gd name="connsiteY7" fmla="*/ 483498 h 590770"/>
                  <a:gd name="connsiteX8" fmla="*/ 86413 w 591547"/>
                  <a:gd name="connsiteY8" fmla="*/ 408616 h 590770"/>
                  <a:gd name="connsiteX9" fmla="*/ 171919 w 591547"/>
                  <a:gd name="connsiteY9" fmla="*/ 408616 h 590770"/>
                  <a:gd name="connsiteX10" fmla="*/ 171919 w 591547"/>
                  <a:gd name="connsiteY10" fmla="*/ 429474 h 590770"/>
                  <a:gd name="connsiteX11" fmla="*/ 86413 w 591547"/>
                  <a:gd name="connsiteY11" fmla="*/ 429474 h 590770"/>
                  <a:gd name="connsiteX12" fmla="*/ 204177 w 591547"/>
                  <a:gd name="connsiteY12" fmla="*/ 357041 h 590770"/>
                  <a:gd name="connsiteX13" fmla="*/ 204177 w 591547"/>
                  <a:gd name="connsiteY13" fmla="*/ 569815 h 590770"/>
                  <a:gd name="connsiteX14" fmla="*/ 333300 w 591547"/>
                  <a:gd name="connsiteY14" fmla="*/ 569815 h 590770"/>
                  <a:gd name="connsiteX15" fmla="*/ 333300 w 591547"/>
                  <a:gd name="connsiteY15" fmla="*/ 382026 h 590770"/>
                  <a:gd name="connsiteX16" fmla="*/ 183194 w 591547"/>
                  <a:gd name="connsiteY16" fmla="*/ 357041 h 590770"/>
                  <a:gd name="connsiteX17" fmla="*/ 75053 w 591547"/>
                  <a:gd name="connsiteY17" fmla="*/ 382026 h 590770"/>
                  <a:gd name="connsiteX18" fmla="*/ 75053 w 591547"/>
                  <a:gd name="connsiteY18" fmla="*/ 569815 h 590770"/>
                  <a:gd name="connsiteX19" fmla="*/ 183194 w 591547"/>
                  <a:gd name="connsiteY19" fmla="*/ 569815 h 590770"/>
                  <a:gd name="connsiteX20" fmla="*/ 247709 w 591547"/>
                  <a:gd name="connsiteY20" fmla="*/ 311838 h 590770"/>
                  <a:gd name="connsiteX21" fmla="*/ 322851 w 591547"/>
                  <a:gd name="connsiteY21" fmla="*/ 311838 h 590770"/>
                  <a:gd name="connsiteX22" fmla="*/ 322851 w 591547"/>
                  <a:gd name="connsiteY22" fmla="*/ 332826 h 590770"/>
                  <a:gd name="connsiteX23" fmla="*/ 247709 w 591547"/>
                  <a:gd name="connsiteY23" fmla="*/ 332826 h 590770"/>
                  <a:gd name="connsiteX24" fmla="*/ 247709 w 591547"/>
                  <a:gd name="connsiteY24" fmla="*/ 257944 h 590770"/>
                  <a:gd name="connsiteX25" fmla="*/ 322851 w 591547"/>
                  <a:gd name="connsiteY25" fmla="*/ 257944 h 590770"/>
                  <a:gd name="connsiteX26" fmla="*/ 322851 w 591547"/>
                  <a:gd name="connsiteY26" fmla="*/ 279580 h 590770"/>
                  <a:gd name="connsiteX27" fmla="*/ 247709 w 591547"/>
                  <a:gd name="connsiteY27" fmla="*/ 279580 h 590770"/>
                  <a:gd name="connsiteX28" fmla="*/ 247709 w 591547"/>
                  <a:gd name="connsiteY28" fmla="*/ 203919 h 590770"/>
                  <a:gd name="connsiteX29" fmla="*/ 322851 w 591547"/>
                  <a:gd name="connsiteY29" fmla="*/ 203919 h 590770"/>
                  <a:gd name="connsiteX30" fmla="*/ 322851 w 591547"/>
                  <a:gd name="connsiteY30" fmla="*/ 225684 h 590770"/>
                  <a:gd name="connsiteX31" fmla="*/ 247709 w 591547"/>
                  <a:gd name="connsiteY31" fmla="*/ 225684 h 590770"/>
                  <a:gd name="connsiteX32" fmla="*/ 247709 w 591547"/>
                  <a:gd name="connsiteY32" fmla="*/ 150672 h 590770"/>
                  <a:gd name="connsiteX33" fmla="*/ 322851 w 591547"/>
                  <a:gd name="connsiteY33" fmla="*/ 150672 h 590770"/>
                  <a:gd name="connsiteX34" fmla="*/ 322851 w 591547"/>
                  <a:gd name="connsiteY34" fmla="*/ 171660 h 590770"/>
                  <a:gd name="connsiteX35" fmla="*/ 247709 w 591547"/>
                  <a:gd name="connsiteY35" fmla="*/ 171660 h 590770"/>
                  <a:gd name="connsiteX36" fmla="*/ 355090 w 591547"/>
                  <a:gd name="connsiteY36" fmla="*/ 102357 h 590770"/>
                  <a:gd name="connsiteX37" fmla="*/ 355090 w 591547"/>
                  <a:gd name="connsiteY37" fmla="*/ 373160 h 590770"/>
                  <a:gd name="connsiteX38" fmla="*/ 355090 w 591547"/>
                  <a:gd name="connsiteY38" fmla="*/ 376384 h 590770"/>
                  <a:gd name="connsiteX39" fmla="*/ 355090 w 591547"/>
                  <a:gd name="connsiteY39" fmla="*/ 569815 h 590770"/>
                  <a:gd name="connsiteX40" fmla="*/ 484213 w 591547"/>
                  <a:gd name="connsiteY40" fmla="*/ 569815 h 590770"/>
                  <a:gd name="connsiteX41" fmla="*/ 484213 w 591547"/>
                  <a:gd name="connsiteY41" fmla="*/ 154744 h 590770"/>
                  <a:gd name="connsiteX42" fmla="*/ 333300 w 591547"/>
                  <a:gd name="connsiteY42" fmla="*/ 99939 h 590770"/>
                  <a:gd name="connsiteX43" fmla="*/ 236458 w 591547"/>
                  <a:gd name="connsiteY43" fmla="*/ 125730 h 590770"/>
                  <a:gd name="connsiteX44" fmla="*/ 236458 w 591547"/>
                  <a:gd name="connsiteY44" fmla="*/ 341728 h 590770"/>
                  <a:gd name="connsiteX45" fmla="*/ 333300 w 591547"/>
                  <a:gd name="connsiteY45" fmla="*/ 360265 h 590770"/>
                  <a:gd name="connsiteX46" fmla="*/ 397862 w 591547"/>
                  <a:gd name="connsiteY46" fmla="*/ 21761 h 590770"/>
                  <a:gd name="connsiteX47" fmla="*/ 387371 w 591547"/>
                  <a:gd name="connsiteY47" fmla="*/ 32238 h 590770"/>
                  <a:gd name="connsiteX48" fmla="*/ 397862 w 591547"/>
                  <a:gd name="connsiteY48" fmla="*/ 42716 h 590770"/>
                  <a:gd name="connsiteX49" fmla="*/ 409160 w 591547"/>
                  <a:gd name="connsiteY49" fmla="*/ 32238 h 590770"/>
                  <a:gd name="connsiteX50" fmla="*/ 397862 w 591547"/>
                  <a:gd name="connsiteY50" fmla="*/ 21761 h 590770"/>
                  <a:gd name="connsiteX51" fmla="*/ 397862 w 591547"/>
                  <a:gd name="connsiteY51" fmla="*/ 0 h 590770"/>
                  <a:gd name="connsiteX52" fmla="*/ 430143 w 591547"/>
                  <a:gd name="connsiteY52" fmla="*/ 32238 h 590770"/>
                  <a:gd name="connsiteX53" fmla="*/ 409160 w 591547"/>
                  <a:gd name="connsiteY53" fmla="*/ 62865 h 590770"/>
                  <a:gd name="connsiteX54" fmla="*/ 409160 w 591547"/>
                  <a:gd name="connsiteY54" fmla="*/ 100745 h 590770"/>
                  <a:gd name="connsiteX55" fmla="*/ 498740 w 591547"/>
                  <a:gd name="connsiteY55" fmla="*/ 137819 h 590770"/>
                  <a:gd name="connsiteX56" fmla="*/ 506003 w 591547"/>
                  <a:gd name="connsiteY56" fmla="*/ 147491 h 590770"/>
                  <a:gd name="connsiteX57" fmla="*/ 506003 w 591547"/>
                  <a:gd name="connsiteY57" fmla="*/ 569815 h 590770"/>
                  <a:gd name="connsiteX58" fmla="*/ 591547 w 591547"/>
                  <a:gd name="connsiteY58" fmla="*/ 569815 h 590770"/>
                  <a:gd name="connsiteX59" fmla="*/ 591547 w 591547"/>
                  <a:gd name="connsiteY59" fmla="*/ 590770 h 590770"/>
                  <a:gd name="connsiteX60" fmla="*/ 494705 w 591547"/>
                  <a:gd name="connsiteY60" fmla="*/ 590770 h 590770"/>
                  <a:gd name="connsiteX61" fmla="*/ 344598 w 591547"/>
                  <a:gd name="connsiteY61" fmla="*/ 590770 h 590770"/>
                  <a:gd name="connsiteX62" fmla="*/ 193685 w 591547"/>
                  <a:gd name="connsiteY62" fmla="*/ 590770 h 590770"/>
                  <a:gd name="connsiteX63" fmla="*/ 64562 w 591547"/>
                  <a:gd name="connsiteY63" fmla="*/ 590770 h 590770"/>
                  <a:gd name="connsiteX64" fmla="*/ 0 w 591547"/>
                  <a:gd name="connsiteY64" fmla="*/ 590770 h 590770"/>
                  <a:gd name="connsiteX65" fmla="*/ 0 w 591547"/>
                  <a:gd name="connsiteY65" fmla="*/ 569815 h 590770"/>
                  <a:gd name="connsiteX66" fmla="*/ 54070 w 591547"/>
                  <a:gd name="connsiteY66" fmla="*/ 569815 h 590770"/>
                  <a:gd name="connsiteX67" fmla="*/ 54070 w 591547"/>
                  <a:gd name="connsiteY67" fmla="*/ 373160 h 590770"/>
                  <a:gd name="connsiteX68" fmla="*/ 62141 w 591547"/>
                  <a:gd name="connsiteY68" fmla="*/ 362683 h 590770"/>
                  <a:gd name="connsiteX69" fmla="*/ 191264 w 591547"/>
                  <a:gd name="connsiteY69" fmla="*/ 333668 h 590770"/>
                  <a:gd name="connsiteX70" fmla="*/ 195299 w 591547"/>
                  <a:gd name="connsiteY70" fmla="*/ 333668 h 590770"/>
                  <a:gd name="connsiteX71" fmla="*/ 196106 w 591547"/>
                  <a:gd name="connsiteY71" fmla="*/ 333668 h 590770"/>
                  <a:gd name="connsiteX72" fmla="*/ 215475 w 591547"/>
                  <a:gd name="connsiteY72" fmla="*/ 336892 h 590770"/>
                  <a:gd name="connsiteX73" fmla="*/ 215475 w 591547"/>
                  <a:gd name="connsiteY73" fmla="*/ 116864 h 590770"/>
                  <a:gd name="connsiteX74" fmla="*/ 223545 w 591547"/>
                  <a:gd name="connsiteY74" fmla="*/ 106387 h 590770"/>
                  <a:gd name="connsiteX75" fmla="*/ 341370 w 591547"/>
                  <a:gd name="connsiteY75" fmla="*/ 75760 h 590770"/>
                  <a:gd name="connsiteX76" fmla="*/ 342984 w 591547"/>
                  <a:gd name="connsiteY76" fmla="*/ 75760 h 590770"/>
                  <a:gd name="connsiteX77" fmla="*/ 345405 w 591547"/>
                  <a:gd name="connsiteY77" fmla="*/ 75760 h 590770"/>
                  <a:gd name="connsiteX78" fmla="*/ 347020 w 591547"/>
                  <a:gd name="connsiteY78" fmla="*/ 75760 h 590770"/>
                  <a:gd name="connsiteX79" fmla="*/ 348634 w 591547"/>
                  <a:gd name="connsiteY79" fmla="*/ 75760 h 590770"/>
                  <a:gd name="connsiteX80" fmla="*/ 387371 w 591547"/>
                  <a:gd name="connsiteY80" fmla="*/ 91879 h 590770"/>
                  <a:gd name="connsiteX81" fmla="*/ 387371 w 591547"/>
                  <a:gd name="connsiteY81" fmla="*/ 62865 h 590770"/>
                  <a:gd name="connsiteX82" fmla="*/ 365581 w 591547"/>
                  <a:gd name="connsiteY82" fmla="*/ 32238 h 590770"/>
                  <a:gd name="connsiteX83" fmla="*/ 397862 w 591547"/>
                  <a:gd name="connsiteY83" fmla="*/ 0 h 590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591547" h="590770">
                    <a:moveTo>
                      <a:pt x="86413" y="515758"/>
                    </a:moveTo>
                    <a:lnTo>
                      <a:pt x="171919" y="515758"/>
                    </a:lnTo>
                    <a:lnTo>
                      <a:pt x="171919" y="537523"/>
                    </a:lnTo>
                    <a:lnTo>
                      <a:pt x="86413" y="537523"/>
                    </a:lnTo>
                    <a:close/>
                    <a:moveTo>
                      <a:pt x="86413" y="461733"/>
                    </a:moveTo>
                    <a:lnTo>
                      <a:pt x="171919" y="461733"/>
                    </a:lnTo>
                    <a:lnTo>
                      <a:pt x="171919" y="483498"/>
                    </a:lnTo>
                    <a:lnTo>
                      <a:pt x="86413" y="483498"/>
                    </a:lnTo>
                    <a:close/>
                    <a:moveTo>
                      <a:pt x="86413" y="408616"/>
                    </a:moveTo>
                    <a:lnTo>
                      <a:pt x="171919" y="408616"/>
                    </a:lnTo>
                    <a:lnTo>
                      <a:pt x="171919" y="429474"/>
                    </a:lnTo>
                    <a:lnTo>
                      <a:pt x="86413" y="429474"/>
                    </a:lnTo>
                    <a:close/>
                    <a:moveTo>
                      <a:pt x="204177" y="357041"/>
                    </a:moveTo>
                    <a:lnTo>
                      <a:pt x="204177" y="569815"/>
                    </a:lnTo>
                    <a:lnTo>
                      <a:pt x="333300" y="569815"/>
                    </a:lnTo>
                    <a:lnTo>
                      <a:pt x="333300" y="382026"/>
                    </a:lnTo>
                    <a:close/>
                    <a:moveTo>
                      <a:pt x="183194" y="357041"/>
                    </a:moveTo>
                    <a:lnTo>
                      <a:pt x="75053" y="382026"/>
                    </a:lnTo>
                    <a:lnTo>
                      <a:pt x="75053" y="569815"/>
                    </a:lnTo>
                    <a:lnTo>
                      <a:pt x="183194" y="569815"/>
                    </a:lnTo>
                    <a:close/>
                    <a:moveTo>
                      <a:pt x="247709" y="311838"/>
                    </a:moveTo>
                    <a:lnTo>
                      <a:pt x="322851" y="311838"/>
                    </a:lnTo>
                    <a:lnTo>
                      <a:pt x="322851" y="332826"/>
                    </a:lnTo>
                    <a:lnTo>
                      <a:pt x="247709" y="332826"/>
                    </a:lnTo>
                    <a:close/>
                    <a:moveTo>
                      <a:pt x="247709" y="257944"/>
                    </a:moveTo>
                    <a:lnTo>
                      <a:pt x="322851" y="257944"/>
                    </a:lnTo>
                    <a:lnTo>
                      <a:pt x="322851" y="279580"/>
                    </a:lnTo>
                    <a:lnTo>
                      <a:pt x="247709" y="279580"/>
                    </a:lnTo>
                    <a:close/>
                    <a:moveTo>
                      <a:pt x="247709" y="203919"/>
                    </a:moveTo>
                    <a:lnTo>
                      <a:pt x="322851" y="203919"/>
                    </a:lnTo>
                    <a:lnTo>
                      <a:pt x="322851" y="225684"/>
                    </a:lnTo>
                    <a:lnTo>
                      <a:pt x="247709" y="225684"/>
                    </a:lnTo>
                    <a:close/>
                    <a:moveTo>
                      <a:pt x="247709" y="150672"/>
                    </a:moveTo>
                    <a:lnTo>
                      <a:pt x="322851" y="150672"/>
                    </a:lnTo>
                    <a:lnTo>
                      <a:pt x="322851" y="171660"/>
                    </a:lnTo>
                    <a:lnTo>
                      <a:pt x="247709" y="171660"/>
                    </a:lnTo>
                    <a:close/>
                    <a:moveTo>
                      <a:pt x="355090" y="102357"/>
                    </a:moveTo>
                    <a:lnTo>
                      <a:pt x="355090" y="373160"/>
                    </a:lnTo>
                    <a:lnTo>
                      <a:pt x="355090" y="376384"/>
                    </a:lnTo>
                    <a:lnTo>
                      <a:pt x="355090" y="569815"/>
                    </a:lnTo>
                    <a:lnTo>
                      <a:pt x="484213" y="569815"/>
                    </a:lnTo>
                    <a:lnTo>
                      <a:pt x="484213" y="154744"/>
                    </a:lnTo>
                    <a:close/>
                    <a:moveTo>
                      <a:pt x="333300" y="99939"/>
                    </a:moveTo>
                    <a:lnTo>
                      <a:pt x="236458" y="125730"/>
                    </a:lnTo>
                    <a:lnTo>
                      <a:pt x="236458" y="341728"/>
                    </a:lnTo>
                    <a:lnTo>
                      <a:pt x="333300" y="360265"/>
                    </a:lnTo>
                    <a:close/>
                    <a:moveTo>
                      <a:pt x="397862" y="21761"/>
                    </a:moveTo>
                    <a:cubicBezTo>
                      <a:pt x="392213" y="21761"/>
                      <a:pt x="387371" y="26596"/>
                      <a:pt x="387371" y="32238"/>
                    </a:cubicBezTo>
                    <a:cubicBezTo>
                      <a:pt x="387371" y="37880"/>
                      <a:pt x="392213" y="42716"/>
                      <a:pt x="397862" y="42716"/>
                    </a:cubicBezTo>
                    <a:cubicBezTo>
                      <a:pt x="404318" y="42716"/>
                      <a:pt x="409160" y="37880"/>
                      <a:pt x="409160" y="32238"/>
                    </a:cubicBezTo>
                    <a:cubicBezTo>
                      <a:pt x="409160" y="26596"/>
                      <a:pt x="404318" y="21761"/>
                      <a:pt x="397862" y="21761"/>
                    </a:cubicBezTo>
                    <a:close/>
                    <a:moveTo>
                      <a:pt x="397862" y="0"/>
                    </a:moveTo>
                    <a:cubicBezTo>
                      <a:pt x="415616" y="0"/>
                      <a:pt x="430143" y="14507"/>
                      <a:pt x="430143" y="32238"/>
                    </a:cubicBezTo>
                    <a:cubicBezTo>
                      <a:pt x="430143" y="45940"/>
                      <a:pt x="421266" y="58029"/>
                      <a:pt x="409160" y="62865"/>
                    </a:cubicBezTo>
                    <a:lnTo>
                      <a:pt x="409160" y="100745"/>
                    </a:lnTo>
                    <a:lnTo>
                      <a:pt x="498740" y="137819"/>
                    </a:lnTo>
                    <a:cubicBezTo>
                      <a:pt x="502775" y="139431"/>
                      <a:pt x="506003" y="143461"/>
                      <a:pt x="506003" y="147491"/>
                    </a:cubicBezTo>
                    <a:lnTo>
                      <a:pt x="506003" y="569815"/>
                    </a:lnTo>
                    <a:lnTo>
                      <a:pt x="591547" y="569815"/>
                    </a:lnTo>
                    <a:lnTo>
                      <a:pt x="591547" y="590770"/>
                    </a:lnTo>
                    <a:lnTo>
                      <a:pt x="494705" y="590770"/>
                    </a:lnTo>
                    <a:lnTo>
                      <a:pt x="344598" y="590770"/>
                    </a:lnTo>
                    <a:lnTo>
                      <a:pt x="193685" y="590770"/>
                    </a:lnTo>
                    <a:lnTo>
                      <a:pt x="64562" y="590770"/>
                    </a:lnTo>
                    <a:lnTo>
                      <a:pt x="0" y="590770"/>
                    </a:lnTo>
                    <a:lnTo>
                      <a:pt x="0" y="569815"/>
                    </a:lnTo>
                    <a:lnTo>
                      <a:pt x="54070" y="569815"/>
                    </a:lnTo>
                    <a:lnTo>
                      <a:pt x="54070" y="373160"/>
                    </a:lnTo>
                    <a:cubicBezTo>
                      <a:pt x="54070" y="368324"/>
                      <a:pt x="57298" y="364294"/>
                      <a:pt x="62141" y="362683"/>
                    </a:cubicBezTo>
                    <a:lnTo>
                      <a:pt x="191264" y="333668"/>
                    </a:lnTo>
                    <a:cubicBezTo>
                      <a:pt x="192878" y="332862"/>
                      <a:pt x="194492" y="332862"/>
                      <a:pt x="195299" y="333668"/>
                    </a:cubicBezTo>
                    <a:cubicBezTo>
                      <a:pt x="196106" y="333668"/>
                      <a:pt x="196106" y="333668"/>
                      <a:pt x="196106" y="333668"/>
                    </a:cubicBezTo>
                    <a:lnTo>
                      <a:pt x="215475" y="336892"/>
                    </a:lnTo>
                    <a:lnTo>
                      <a:pt x="215475" y="116864"/>
                    </a:lnTo>
                    <a:cubicBezTo>
                      <a:pt x="215475" y="112028"/>
                      <a:pt x="218703" y="107999"/>
                      <a:pt x="223545" y="106387"/>
                    </a:cubicBezTo>
                    <a:lnTo>
                      <a:pt x="341370" y="75760"/>
                    </a:lnTo>
                    <a:cubicBezTo>
                      <a:pt x="342177" y="75760"/>
                      <a:pt x="342177" y="75760"/>
                      <a:pt x="342984" y="75760"/>
                    </a:cubicBezTo>
                    <a:cubicBezTo>
                      <a:pt x="343791" y="75760"/>
                      <a:pt x="344598" y="74954"/>
                      <a:pt x="345405" y="75760"/>
                    </a:cubicBezTo>
                    <a:cubicBezTo>
                      <a:pt x="346213" y="75760"/>
                      <a:pt x="347020" y="75760"/>
                      <a:pt x="347020" y="75760"/>
                    </a:cubicBezTo>
                    <a:cubicBezTo>
                      <a:pt x="347827" y="75760"/>
                      <a:pt x="347827" y="75760"/>
                      <a:pt x="348634" y="75760"/>
                    </a:cubicBezTo>
                    <a:lnTo>
                      <a:pt x="387371" y="91879"/>
                    </a:lnTo>
                    <a:lnTo>
                      <a:pt x="387371" y="62865"/>
                    </a:lnTo>
                    <a:cubicBezTo>
                      <a:pt x="375265" y="58029"/>
                      <a:pt x="365581" y="45940"/>
                      <a:pt x="365581" y="32238"/>
                    </a:cubicBezTo>
                    <a:cubicBezTo>
                      <a:pt x="365581" y="14507"/>
                      <a:pt x="380107" y="0"/>
                      <a:pt x="39786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0" name="文本框 39"/>
            <p:cNvSpPr txBox="1"/>
            <p:nvPr/>
          </p:nvSpPr>
          <p:spPr>
            <a:xfrm>
              <a:off x="6711992" y="3996281"/>
              <a:ext cx="212146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3.2.3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6961108" y="3584704"/>
              <a:ext cx="187234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i="0" u="none" strike="noStrike" kern="0" cap="none" spc="0" normalizeH="0" baseline="0" noProof="0" dirty="0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小标题</a:t>
              </a:r>
              <a:r>
                <a: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3.2.3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9099098" y="2563318"/>
            <a:ext cx="2182293" cy="1765926"/>
            <a:chOff x="9099098" y="2201368"/>
            <a:chExt cx="2182293" cy="1765926"/>
          </a:xfrm>
        </p:grpSpPr>
        <p:grpSp>
          <p:nvGrpSpPr>
            <p:cNvPr id="45" name="i$líḍê" title="MJ8JxobmQhO5YsZmEcy6DZVp0AZTfE39zvT5PAyas4bMl"/>
            <p:cNvGrpSpPr/>
            <p:nvPr/>
          </p:nvGrpSpPr>
          <p:grpSpPr>
            <a:xfrm>
              <a:off x="9777181" y="2201368"/>
              <a:ext cx="792088" cy="792085"/>
              <a:chOff x="2406923" y="2845390"/>
              <a:chExt cx="571222" cy="571221"/>
            </a:xfrm>
          </p:grpSpPr>
          <p:sp>
            <p:nvSpPr>
              <p:cNvPr id="48" name="îṩľíḓê"/>
              <p:cNvSpPr/>
              <p:nvPr/>
            </p:nvSpPr>
            <p:spPr>
              <a:xfrm>
                <a:off x="2406923" y="2845390"/>
                <a:ext cx="571222" cy="571221"/>
              </a:xfrm>
              <a:prstGeom prst="ellipse">
                <a:avLst/>
              </a:prstGeom>
              <a:solidFill>
                <a:schemeClr val="accent2"/>
              </a:solidFill>
              <a:ln w="38100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9" name="îs1îḍê" title="ry6MHxwOH8WsTKLSa514qPVJnvhhWFnRDjZGIbRZNsFBp"/>
              <p:cNvSpPr/>
              <p:nvPr/>
            </p:nvSpPr>
            <p:spPr bwMode="auto">
              <a:xfrm>
                <a:off x="2540113" y="2998523"/>
                <a:ext cx="304843" cy="264949"/>
              </a:xfrm>
              <a:custGeom>
                <a:avLst/>
                <a:gdLst>
                  <a:gd name="connsiteX0" fmla="*/ 427885 w 601094"/>
                  <a:gd name="connsiteY0" fmla="*/ 274980 h 522431"/>
                  <a:gd name="connsiteX1" fmla="*/ 432269 w 601094"/>
                  <a:gd name="connsiteY1" fmla="*/ 321660 h 522431"/>
                  <a:gd name="connsiteX2" fmla="*/ 431295 w 601094"/>
                  <a:gd name="connsiteY2" fmla="*/ 429121 h 522431"/>
                  <a:gd name="connsiteX3" fmla="*/ 453455 w 601094"/>
                  <a:gd name="connsiteY3" fmla="*/ 417208 h 522431"/>
                  <a:gd name="connsiteX4" fmla="*/ 448585 w 601094"/>
                  <a:gd name="connsiteY4" fmla="*/ 349619 h 522431"/>
                  <a:gd name="connsiteX5" fmla="*/ 448585 w 601094"/>
                  <a:gd name="connsiteY5" fmla="*/ 301238 h 522431"/>
                  <a:gd name="connsiteX6" fmla="*/ 427885 w 601094"/>
                  <a:gd name="connsiteY6" fmla="*/ 274980 h 522431"/>
                  <a:gd name="connsiteX7" fmla="*/ 352921 w 601094"/>
                  <a:gd name="connsiteY7" fmla="*/ 272822 h 522431"/>
                  <a:gd name="connsiteX8" fmla="*/ 354868 w 601094"/>
                  <a:gd name="connsiteY8" fmla="*/ 371774 h 522431"/>
                  <a:gd name="connsiteX9" fmla="*/ 351947 w 601094"/>
                  <a:gd name="connsiteY9" fmla="*/ 423317 h 522431"/>
                  <a:gd name="connsiteX10" fmla="*/ 378481 w 601094"/>
                  <a:gd name="connsiteY10" fmla="*/ 441065 h 522431"/>
                  <a:gd name="connsiteX11" fmla="*/ 386514 w 601094"/>
                  <a:gd name="connsiteY11" fmla="*/ 411647 h 522431"/>
                  <a:gd name="connsiteX12" fmla="*/ 385297 w 601094"/>
                  <a:gd name="connsiteY12" fmla="*/ 362535 h 522431"/>
                  <a:gd name="connsiteX13" fmla="*/ 388461 w 601094"/>
                  <a:gd name="connsiteY13" fmla="*/ 301511 h 522431"/>
                  <a:gd name="connsiteX14" fmla="*/ 356816 w 601094"/>
                  <a:gd name="connsiteY14" fmla="*/ 273795 h 522431"/>
                  <a:gd name="connsiteX15" fmla="*/ 352921 w 601094"/>
                  <a:gd name="connsiteY15" fmla="*/ 272822 h 522431"/>
                  <a:gd name="connsiteX16" fmla="*/ 276425 w 601094"/>
                  <a:gd name="connsiteY16" fmla="*/ 271096 h 522431"/>
                  <a:gd name="connsiteX17" fmla="*/ 279350 w 601094"/>
                  <a:gd name="connsiteY17" fmla="*/ 382676 h 522431"/>
                  <a:gd name="connsiteX18" fmla="*/ 278131 w 601094"/>
                  <a:gd name="connsiteY18" fmla="*/ 427892 h 522431"/>
                  <a:gd name="connsiteX19" fmla="*/ 302017 w 601094"/>
                  <a:gd name="connsiteY19" fmla="*/ 447096 h 522431"/>
                  <a:gd name="connsiteX20" fmla="*/ 308841 w 601094"/>
                  <a:gd name="connsiteY20" fmla="*/ 393859 h 522431"/>
                  <a:gd name="connsiteX21" fmla="*/ 309816 w 601094"/>
                  <a:gd name="connsiteY21" fmla="*/ 321660 h 522431"/>
                  <a:gd name="connsiteX22" fmla="*/ 313472 w 601094"/>
                  <a:gd name="connsiteY22" fmla="*/ 278875 h 522431"/>
                  <a:gd name="connsiteX23" fmla="*/ 281787 w 601094"/>
                  <a:gd name="connsiteY23" fmla="*/ 273041 h 522431"/>
                  <a:gd name="connsiteX24" fmla="*/ 276425 w 601094"/>
                  <a:gd name="connsiteY24" fmla="*/ 271096 h 522431"/>
                  <a:gd name="connsiteX25" fmla="*/ 207982 w 601094"/>
                  <a:gd name="connsiteY25" fmla="*/ 270139 h 522431"/>
                  <a:gd name="connsiteX26" fmla="*/ 212122 w 601094"/>
                  <a:gd name="connsiteY26" fmla="*/ 371024 h 522431"/>
                  <a:gd name="connsiteX27" fmla="*/ 213826 w 601094"/>
                  <a:gd name="connsiteY27" fmla="*/ 428880 h 522431"/>
                  <a:gd name="connsiteX28" fmla="*/ 219427 w 601094"/>
                  <a:gd name="connsiteY28" fmla="*/ 447842 h 522431"/>
                  <a:gd name="connsiteX29" fmla="*/ 237689 w 601094"/>
                  <a:gd name="connsiteY29" fmla="*/ 443709 h 522431"/>
                  <a:gd name="connsiteX30" fmla="*/ 236472 w 601094"/>
                  <a:gd name="connsiteY30" fmla="*/ 345013 h 522431"/>
                  <a:gd name="connsiteX31" fmla="*/ 237446 w 601094"/>
                  <a:gd name="connsiteY31" fmla="*/ 302228 h 522431"/>
                  <a:gd name="connsiteX32" fmla="*/ 213339 w 601094"/>
                  <a:gd name="connsiteY32" fmla="*/ 272570 h 522431"/>
                  <a:gd name="connsiteX33" fmla="*/ 207982 w 601094"/>
                  <a:gd name="connsiteY33" fmla="*/ 270139 h 522431"/>
                  <a:gd name="connsiteX34" fmla="*/ 167332 w 601094"/>
                  <a:gd name="connsiteY34" fmla="*/ 268198 h 522431"/>
                  <a:gd name="connsiteX35" fmla="*/ 141519 w 601094"/>
                  <a:gd name="connsiteY35" fmla="*/ 270872 h 522431"/>
                  <a:gd name="connsiteX36" fmla="*/ 136893 w 601094"/>
                  <a:gd name="connsiteY36" fmla="*/ 269657 h 522431"/>
                  <a:gd name="connsiteX37" fmla="*/ 141032 w 601094"/>
                  <a:gd name="connsiteY37" fmla="*/ 391464 h 522431"/>
                  <a:gd name="connsiteX38" fmla="*/ 138354 w 601094"/>
                  <a:gd name="connsiteY38" fmla="*/ 445924 h 522431"/>
                  <a:gd name="connsiteX39" fmla="*/ 167332 w 601094"/>
                  <a:gd name="connsiteY39" fmla="*/ 431823 h 522431"/>
                  <a:gd name="connsiteX40" fmla="*/ 168793 w 601094"/>
                  <a:gd name="connsiteY40" fmla="*/ 322172 h 522431"/>
                  <a:gd name="connsiteX41" fmla="*/ 167332 w 601094"/>
                  <a:gd name="connsiteY41" fmla="*/ 268198 h 522431"/>
                  <a:gd name="connsiteX42" fmla="*/ 424963 w 601094"/>
                  <a:gd name="connsiteY42" fmla="*/ 258205 h 522431"/>
                  <a:gd name="connsiteX43" fmla="*/ 470015 w 601094"/>
                  <a:gd name="connsiteY43" fmla="*/ 309504 h 522431"/>
                  <a:gd name="connsiteX44" fmla="*/ 468797 w 601094"/>
                  <a:gd name="connsiteY44" fmla="*/ 403836 h 522431"/>
                  <a:gd name="connsiteX45" fmla="*/ 467336 w 601094"/>
                  <a:gd name="connsiteY45" fmla="*/ 447112 h 522431"/>
                  <a:gd name="connsiteX46" fmla="*/ 417658 w 601094"/>
                  <a:gd name="connsiteY46" fmla="*/ 434469 h 522431"/>
                  <a:gd name="connsiteX47" fmla="*/ 418632 w 601094"/>
                  <a:gd name="connsiteY47" fmla="*/ 335761 h 522431"/>
                  <a:gd name="connsiteX48" fmla="*/ 415222 w 601094"/>
                  <a:gd name="connsiteY48" fmla="*/ 267687 h 522431"/>
                  <a:gd name="connsiteX49" fmla="*/ 419362 w 601094"/>
                  <a:gd name="connsiteY49" fmla="*/ 262824 h 522431"/>
                  <a:gd name="connsiteX50" fmla="*/ 424963 w 601094"/>
                  <a:gd name="connsiteY50" fmla="*/ 258205 h 522431"/>
                  <a:gd name="connsiteX51" fmla="*/ 356816 w 601094"/>
                  <a:gd name="connsiteY51" fmla="*/ 257749 h 522431"/>
                  <a:gd name="connsiteX52" fmla="*/ 392356 w 601094"/>
                  <a:gd name="connsiteY52" fmla="*/ 258478 h 522431"/>
                  <a:gd name="connsiteX53" fmla="*/ 398685 w 601094"/>
                  <a:gd name="connsiteY53" fmla="*/ 263340 h 522431"/>
                  <a:gd name="connsiteX54" fmla="*/ 400876 w 601094"/>
                  <a:gd name="connsiteY54" fmla="*/ 423803 h 522431"/>
                  <a:gd name="connsiteX55" fmla="*/ 366066 w 601094"/>
                  <a:gd name="connsiteY55" fmla="*/ 455652 h 522431"/>
                  <a:gd name="connsiteX56" fmla="*/ 340019 w 601094"/>
                  <a:gd name="connsiteY56" fmla="*/ 412133 h 522431"/>
                  <a:gd name="connsiteX57" fmla="*/ 344401 w 601094"/>
                  <a:gd name="connsiteY57" fmla="*/ 260909 h 522431"/>
                  <a:gd name="connsiteX58" fmla="*/ 352434 w 601094"/>
                  <a:gd name="connsiteY58" fmla="*/ 258964 h 522431"/>
                  <a:gd name="connsiteX59" fmla="*/ 356816 w 601094"/>
                  <a:gd name="connsiteY59" fmla="*/ 257749 h 522431"/>
                  <a:gd name="connsiteX60" fmla="*/ 213339 w 601094"/>
                  <a:gd name="connsiteY60" fmla="*/ 256040 h 522431"/>
                  <a:gd name="connsiteX61" fmla="*/ 252787 w 601094"/>
                  <a:gd name="connsiteY61" fmla="*/ 302228 h 522431"/>
                  <a:gd name="connsiteX62" fmla="*/ 250595 w 601094"/>
                  <a:gd name="connsiteY62" fmla="*/ 454405 h 522431"/>
                  <a:gd name="connsiteX63" fmla="*/ 243290 w 601094"/>
                  <a:gd name="connsiteY63" fmla="*/ 461455 h 522431"/>
                  <a:gd name="connsiteX64" fmla="*/ 207738 w 601094"/>
                  <a:gd name="connsiteY64" fmla="*/ 461455 h 522431"/>
                  <a:gd name="connsiteX65" fmla="*/ 201164 w 601094"/>
                  <a:gd name="connsiteY65" fmla="*/ 454891 h 522431"/>
                  <a:gd name="connsiteX66" fmla="*/ 199459 w 601094"/>
                  <a:gd name="connsiteY66" fmla="*/ 342825 h 522431"/>
                  <a:gd name="connsiteX67" fmla="*/ 198972 w 601094"/>
                  <a:gd name="connsiteY67" fmla="*/ 265277 h 522431"/>
                  <a:gd name="connsiteX68" fmla="*/ 205790 w 601094"/>
                  <a:gd name="connsiteY68" fmla="*/ 262360 h 522431"/>
                  <a:gd name="connsiteX69" fmla="*/ 213339 w 601094"/>
                  <a:gd name="connsiteY69" fmla="*/ 256040 h 522431"/>
                  <a:gd name="connsiteX70" fmla="*/ 281787 w 601094"/>
                  <a:gd name="connsiteY70" fmla="*/ 255781 h 522431"/>
                  <a:gd name="connsiteX71" fmla="*/ 327608 w 601094"/>
                  <a:gd name="connsiteY71" fmla="*/ 286897 h 522431"/>
                  <a:gd name="connsiteX72" fmla="*/ 323708 w 601094"/>
                  <a:gd name="connsiteY72" fmla="*/ 451472 h 522431"/>
                  <a:gd name="connsiteX73" fmla="*/ 316884 w 601094"/>
                  <a:gd name="connsiteY73" fmla="*/ 458279 h 522431"/>
                  <a:gd name="connsiteX74" fmla="*/ 262533 w 601094"/>
                  <a:gd name="connsiteY74" fmla="*/ 435914 h 522431"/>
                  <a:gd name="connsiteX75" fmla="*/ 267895 w 601094"/>
                  <a:gd name="connsiteY75" fmla="*/ 264289 h 522431"/>
                  <a:gd name="connsiteX76" fmla="*/ 273744 w 601094"/>
                  <a:gd name="connsiteY76" fmla="*/ 262831 h 522431"/>
                  <a:gd name="connsiteX77" fmla="*/ 281787 w 601094"/>
                  <a:gd name="connsiteY77" fmla="*/ 255781 h 522431"/>
                  <a:gd name="connsiteX78" fmla="*/ 163192 w 601094"/>
                  <a:gd name="connsiteY78" fmla="*/ 253367 h 522431"/>
                  <a:gd name="connsiteX79" fmla="*/ 179751 w 601094"/>
                  <a:gd name="connsiteY79" fmla="*/ 264794 h 522431"/>
                  <a:gd name="connsiteX80" fmla="*/ 176829 w 601094"/>
                  <a:gd name="connsiteY80" fmla="*/ 354508 h 522431"/>
                  <a:gd name="connsiteX81" fmla="*/ 177073 w 601094"/>
                  <a:gd name="connsiteY81" fmla="*/ 422341 h 522431"/>
                  <a:gd name="connsiteX82" fmla="*/ 176099 w 601094"/>
                  <a:gd name="connsiteY82" fmla="*/ 457108 h 522431"/>
                  <a:gd name="connsiteX83" fmla="*/ 132996 w 601094"/>
                  <a:gd name="connsiteY83" fmla="*/ 460755 h 522431"/>
                  <a:gd name="connsiteX84" fmla="*/ 130074 w 601094"/>
                  <a:gd name="connsiteY84" fmla="*/ 457838 h 522431"/>
                  <a:gd name="connsiteX85" fmla="*/ 132266 w 601094"/>
                  <a:gd name="connsiteY85" fmla="*/ 255312 h 522431"/>
                  <a:gd name="connsiteX86" fmla="*/ 136406 w 601094"/>
                  <a:gd name="connsiteY86" fmla="*/ 255798 h 522431"/>
                  <a:gd name="connsiteX87" fmla="*/ 141519 w 601094"/>
                  <a:gd name="connsiteY87" fmla="*/ 253610 h 522431"/>
                  <a:gd name="connsiteX88" fmla="*/ 163192 w 601094"/>
                  <a:gd name="connsiteY88" fmla="*/ 253367 h 522431"/>
                  <a:gd name="connsiteX89" fmla="*/ 15157 w 601094"/>
                  <a:gd name="connsiteY89" fmla="*/ 218612 h 522431"/>
                  <a:gd name="connsiteX90" fmla="*/ 20027 w 601094"/>
                  <a:gd name="connsiteY90" fmla="*/ 391686 h 522431"/>
                  <a:gd name="connsiteX91" fmla="*/ 17592 w 601094"/>
                  <a:gd name="connsiteY91" fmla="*/ 493293 h 522431"/>
                  <a:gd name="connsiteX92" fmla="*/ 79445 w 601094"/>
                  <a:gd name="connsiteY92" fmla="*/ 475791 h 522431"/>
                  <a:gd name="connsiteX93" fmla="*/ 83585 w 601094"/>
                  <a:gd name="connsiteY93" fmla="*/ 475548 h 522431"/>
                  <a:gd name="connsiteX94" fmla="*/ 373855 w 601094"/>
                  <a:gd name="connsiteY94" fmla="*/ 479438 h 522431"/>
                  <a:gd name="connsiteX95" fmla="*/ 582061 w 601094"/>
                  <a:gd name="connsiteY95" fmla="*/ 507149 h 522431"/>
                  <a:gd name="connsiteX96" fmla="*/ 588879 w 601094"/>
                  <a:gd name="connsiteY96" fmla="*/ 508607 h 522431"/>
                  <a:gd name="connsiteX97" fmla="*/ 582791 w 601094"/>
                  <a:gd name="connsiteY97" fmla="*/ 365433 h 522431"/>
                  <a:gd name="connsiteX98" fmla="*/ 581817 w 601094"/>
                  <a:gd name="connsiteY98" fmla="*/ 243893 h 522431"/>
                  <a:gd name="connsiteX99" fmla="*/ 479541 w 601094"/>
                  <a:gd name="connsiteY99" fmla="*/ 244622 h 522431"/>
                  <a:gd name="connsiteX100" fmla="*/ 471505 w 601094"/>
                  <a:gd name="connsiteY100" fmla="*/ 233683 h 522431"/>
                  <a:gd name="connsiteX101" fmla="*/ 471992 w 601094"/>
                  <a:gd name="connsiteY101" fmla="*/ 232711 h 522431"/>
                  <a:gd name="connsiteX102" fmla="*/ 265734 w 601094"/>
                  <a:gd name="connsiteY102" fmla="*/ 227849 h 522431"/>
                  <a:gd name="connsiteX103" fmla="*/ 119138 w 601094"/>
                  <a:gd name="connsiteY103" fmla="*/ 222988 h 522431"/>
                  <a:gd name="connsiteX104" fmla="*/ 126200 w 601094"/>
                  <a:gd name="connsiteY104" fmla="*/ 240003 h 522431"/>
                  <a:gd name="connsiteX105" fmla="*/ 126687 w 601094"/>
                  <a:gd name="connsiteY105" fmla="*/ 242920 h 522431"/>
                  <a:gd name="connsiteX106" fmla="*/ 126200 w 601094"/>
                  <a:gd name="connsiteY106" fmla="*/ 248268 h 522431"/>
                  <a:gd name="connsiteX107" fmla="*/ 69461 w 601094"/>
                  <a:gd name="connsiteY107" fmla="*/ 258721 h 522431"/>
                  <a:gd name="connsiteX108" fmla="*/ 15157 w 601094"/>
                  <a:gd name="connsiteY108" fmla="*/ 218612 h 522431"/>
                  <a:gd name="connsiteX109" fmla="*/ 300922 w 601094"/>
                  <a:gd name="connsiteY109" fmla="*/ 127898 h 522431"/>
                  <a:gd name="connsiteX110" fmla="*/ 259890 w 601094"/>
                  <a:gd name="connsiteY110" fmla="*/ 137666 h 522431"/>
                  <a:gd name="connsiteX111" fmla="*/ 169546 w 601094"/>
                  <a:gd name="connsiteY111" fmla="*/ 180449 h 522431"/>
                  <a:gd name="connsiteX112" fmla="*/ 119138 w 601094"/>
                  <a:gd name="connsiteY112" fmla="*/ 208160 h 522431"/>
                  <a:gd name="connsiteX113" fmla="*/ 288868 w 601094"/>
                  <a:gd name="connsiteY113" fmla="*/ 212292 h 522431"/>
                  <a:gd name="connsiteX114" fmla="*/ 479541 w 601094"/>
                  <a:gd name="connsiteY114" fmla="*/ 214966 h 522431"/>
                  <a:gd name="connsiteX115" fmla="*/ 420367 w 601094"/>
                  <a:gd name="connsiteY115" fmla="*/ 166593 h 522431"/>
                  <a:gd name="connsiteX116" fmla="*/ 300922 w 601094"/>
                  <a:gd name="connsiteY116" fmla="*/ 127898 h 522431"/>
                  <a:gd name="connsiteX117" fmla="*/ 304940 w 601094"/>
                  <a:gd name="connsiteY117" fmla="*/ 19043 h 522431"/>
                  <a:gd name="connsiteX118" fmla="*/ 305671 w 601094"/>
                  <a:gd name="connsiteY118" fmla="*/ 25606 h 522431"/>
                  <a:gd name="connsiteX119" fmla="*/ 320282 w 601094"/>
                  <a:gd name="connsiteY119" fmla="*/ 28766 h 522431"/>
                  <a:gd name="connsiteX120" fmla="*/ 311271 w 601094"/>
                  <a:gd name="connsiteY120" fmla="*/ 22932 h 522431"/>
                  <a:gd name="connsiteX121" fmla="*/ 304940 w 601094"/>
                  <a:gd name="connsiteY121" fmla="*/ 19043 h 522431"/>
                  <a:gd name="connsiteX122" fmla="*/ 296417 w 601094"/>
                  <a:gd name="connsiteY122" fmla="*/ 113 h 522431"/>
                  <a:gd name="connsiteX123" fmla="*/ 302992 w 601094"/>
                  <a:gd name="connsiteY123" fmla="*/ 4458 h 522431"/>
                  <a:gd name="connsiteX124" fmla="*/ 302992 w 601094"/>
                  <a:gd name="connsiteY124" fmla="*/ 4701 h 522431"/>
                  <a:gd name="connsiteX125" fmla="*/ 323691 w 601094"/>
                  <a:gd name="connsiteY125" fmla="*/ 12723 h 522431"/>
                  <a:gd name="connsiteX126" fmla="*/ 355835 w 601094"/>
                  <a:gd name="connsiteY126" fmla="*/ 31197 h 522431"/>
                  <a:gd name="connsiteX127" fmla="*/ 351451 w 601094"/>
                  <a:gd name="connsiteY127" fmla="*/ 47727 h 522431"/>
                  <a:gd name="connsiteX128" fmla="*/ 306888 w 601094"/>
                  <a:gd name="connsiteY128" fmla="*/ 47970 h 522431"/>
                  <a:gd name="connsiteX129" fmla="*/ 302018 w 601094"/>
                  <a:gd name="connsiteY129" fmla="*/ 104851 h 522431"/>
                  <a:gd name="connsiteX130" fmla="*/ 388222 w 601094"/>
                  <a:gd name="connsiteY130" fmla="*/ 131832 h 522431"/>
                  <a:gd name="connsiteX131" fmla="*/ 491960 w 601094"/>
                  <a:gd name="connsiteY131" fmla="*/ 235385 h 522431"/>
                  <a:gd name="connsiteX132" fmla="*/ 583035 w 601094"/>
                  <a:gd name="connsiteY132" fmla="*/ 217640 h 522431"/>
                  <a:gd name="connsiteX133" fmla="*/ 596185 w 601094"/>
                  <a:gd name="connsiteY133" fmla="*/ 224203 h 522431"/>
                  <a:gd name="connsiteX134" fmla="*/ 598376 w 601094"/>
                  <a:gd name="connsiteY134" fmla="*/ 229551 h 522431"/>
                  <a:gd name="connsiteX135" fmla="*/ 599107 w 601094"/>
                  <a:gd name="connsiteY135" fmla="*/ 403840 h 522431"/>
                  <a:gd name="connsiteX136" fmla="*/ 591558 w 601094"/>
                  <a:gd name="connsiteY136" fmla="*/ 516629 h 522431"/>
                  <a:gd name="connsiteX137" fmla="*/ 585470 w 601094"/>
                  <a:gd name="connsiteY137" fmla="*/ 519546 h 522431"/>
                  <a:gd name="connsiteX138" fmla="*/ 577677 w 601094"/>
                  <a:gd name="connsiteY138" fmla="*/ 522220 h 522431"/>
                  <a:gd name="connsiteX139" fmla="*/ 449101 w 601094"/>
                  <a:gd name="connsiteY139" fmla="*/ 489890 h 522431"/>
                  <a:gd name="connsiteX140" fmla="*/ 323934 w 601094"/>
                  <a:gd name="connsiteY140" fmla="*/ 501558 h 522431"/>
                  <a:gd name="connsiteX141" fmla="*/ 89429 w 601094"/>
                  <a:gd name="connsiteY141" fmla="*/ 487459 h 522431"/>
                  <a:gd name="connsiteX142" fmla="*/ 84072 w 601094"/>
                  <a:gd name="connsiteY142" fmla="*/ 492564 h 522431"/>
                  <a:gd name="connsiteX143" fmla="*/ 12966 w 601094"/>
                  <a:gd name="connsiteY143" fmla="*/ 518817 h 522431"/>
                  <a:gd name="connsiteX144" fmla="*/ 4686 w 601094"/>
                  <a:gd name="connsiteY144" fmla="*/ 512497 h 522431"/>
                  <a:gd name="connsiteX145" fmla="*/ 7121 w 601094"/>
                  <a:gd name="connsiteY145" fmla="*/ 310497 h 522431"/>
                  <a:gd name="connsiteX146" fmla="*/ 6878 w 601094"/>
                  <a:gd name="connsiteY146" fmla="*/ 210834 h 522431"/>
                  <a:gd name="connsiteX147" fmla="*/ 15888 w 601094"/>
                  <a:gd name="connsiteY147" fmla="*/ 212535 h 522431"/>
                  <a:gd name="connsiteX148" fmla="*/ 66782 w 601094"/>
                  <a:gd name="connsiteY148" fmla="*/ 247296 h 522431"/>
                  <a:gd name="connsiteX149" fmla="*/ 115485 w 601094"/>
                  <a:gd name="connsiteY149" fmla="*/ 242434 h 522431"/>
                  <a:gd name="connsiteX150" fmla="*/ 85046 w 601094"/>
                  <a:gd name="connsiteY150" fmla="*/ 211806 h 522431"/>
                  <a:gd name="connsiteX151" fmla="*/ 88212 w 601094"/>
                  <a:gd name="connsiteY151" fmla="*/ 200138 h 522431"/>
                  <a:gd name="connsiteX152" fmla="*/ 274014 w 601094"/>
                  <a:gd name="connsiteY152" fmla="*/ 111171 h 522431"/>
                  <a:gd name="connsiteX153" fmla="*/ 292521 w 601094"/>
                  <a:gd name="connsiteY153" fmla="*/ 105580 h 522431"/>
                  <a:gd name="connsiteX154" fmla="*/ 290329 w 601094"/>
                  <a:gd name="connsiteY154" fmla="*/ 40434 h 522431"/>
                  <a:gd name="connsiteX155" fmla="*/ 290086 w 601094"/>
                  <a:gd name="connsiteY155" fmla="*/ 29009 h 522431"/>
                  <a:gd name="connsiteX156" fmla="*/ 290573 w 601094"/>
                  <a:gd name="connsiteY156" fmla="*/ 6160 h 522431"/>
                  <a:gd name="connsiteX157" fmla="*/ 296417 w 601094"/>
                  <a:gd name="connsiteY157" fmla="*/ 113 h 522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601094" h="522431">
                    <a:moveTo>
                      <a:pt x="427885" y="274980"/>
                    </a:moveTo>
                    <a:cubicBezTo>
                      <a:pt x="432025" y="289568"/>
                      <a:pt x="431782" y="309261"/>
                      <a:pt x="432269" y="321660"/>
                    </a:cubicBezTo>
                    <a:cubicBezTo>
                      <a:pt x="433730" y="357156"/>
                      <a:pt x="437139" y="394111"/>
                      <a:pt x="431295" y="429121"/>
                    </a:cubicBezTo>
                    <a:cubicBezTo>
                      <a:pt x="427885" y="449300"/>
                      <a:pt x="455403" y="436171"/>
                      <a:pt x="453455" y="417208"/>
                    </a:cubicBezTo>
                    <a:cubicBezTo>
                      <a:pt x="451020" y="394840"/>
                      <a:pt x="449802" y="372230"/>
                      <a:pt x="448585" y="349619"/>
                    </a:cubicBezTo>
                    <a:cubicBezTo>
                      <a:pt x="447611" y="333330"/>
                      <a:pt x="446637" y="317527"/>
                      <a:pt x="448585" y="301238"/>
                    </a:cubicBezTo>
                    <a:cubicBezTo>
                      <a:pt x="450533" y="282760"/>
                      <a:pt x="446880" y="275224"/>
                      <a:pt x="427885" y="274980"/>
                    </a:cubicBezTo>
                    <a:close/>
                    <a:moveTo>
                      <a:pt x="352921" y="272822"/>
                    </a:moveTo>
                    <a:cubicBezTo>
                      <a:pt x="351217" y="305158"/>
                      <a:pt x="355112" y="339439"/>
                      <a:pt x="354868" y="371774"/>
                    </a:cubicBezTo>
                    <a:cubicBezTo>
                      <a:pt x="354868" y="389279"/>
                      <a:pt x="353651" y="405812"/>
                      <a:pt x="351947" y="423317"/>
                    </a:cubicBezTo>
                    <a:cubicBezTo>
                      <a:pt x="350000" y="446170"/>
                      <a:pt x="359980" y="444468"/>
                      <a:pt x="378481" y="441065"/>
                    </a:cubicBezTo>
                    <a:cubicBezTo>
                      <a:pt x="393817" y="438390"/>
                      <a:pt x="387488" y="426477"/>
                      <a:pt x="386514" y="411647"/>
                    </a:cubicBezTo>
                    <a:cubicBezTo>
                      <a:pt x="385540" y="395357"/>
                      <a:pt x="384323" y="378825"/>
                      <a:pt x="385297" y="362535"/>
                    </a:cubicBezTo>
                    <a:cubicBezTo>
                      <a:pt x="386514" y="342356"/>
                      <a:pt x="388948" y="321690"/>
                      <a:pt x="388461" y="301511"/>
                    </a:cubicBezTo>
                    <a:cubicBezTo>
                      <a:pt x="387974" y="273552"/>
                      <a:pt x="380428" y="274038"/>
                      <a:pt x="356816" y="273795"/>
                    </a:cubicBezTo>
                    <a:cubicBezTo>
                      <a:pt x="355112" y="273795"/>
                      <a:pt x="353895" y="273309"/>
                      <a:pt x="352921" y="272822"/>
                    </a:cubicBezTo>
                    <a:close/>
                    <a:moveTo>
                      <a:pt x="276425" y="271096"/>
                    </a:moveTo>
                    <a:cubicBezTo>
                      <a:pt x="286174" y="306831"/>
                      <a:pt x="280325" y="345969"/>
                      <a:pt x="279350" y="382676"/>
                    </a:cubicBezTo>
                    <a:cubicBezTo>
                      <a:pt x="278862" y="397748"/>
                      <a:pt x="278131" y="413063"/>
                      <a:pt x="278131" y="427892"/>
                    </a:cubicBezTo>
                    <a:cubicBezTo>
                      <a:pt x="278131" y="449041"/>
                      <a:pt x="279350" y="450986"/>
                      <a:pt x="302017" y="447096"/>
                    </a:cubicBezTo>
                    <a:cubicBezTo>
                      <a:pt x="317128" y="444422"/>
                      <a:pt x="309085" y="407715"/>
                      <a:pt x="308841" y="393859"/>
                    </a:cubicBezTo>
                    <a:cubicBezTo>
                      <a:pt x="308841" y="369792"/>
                      <a:pt x="308353" y="345483"/>
                      <a:pt x="309816" y="321660"/>
                    </a:cubicBezTo>
                    <a:cubicBezTo>
                      <a:pt x="310547" y="308289"/>
                      <a:pt x="314690" y="291759"/>
                      <a:pt x="313472" y="278875"/>
                    </a:cubicBezTo>
                    <a:cubicBezTo>
                      <a:pt x="312497" y="266477"/>
                      <a:pt x="288855" y="273041"/>
                      <a:pt x="281787" y="273041"/>
                    </a:cubicBezTo>
                    <a:cubicBezTo>
                      <a:pt x="279594" y="273041"/>
                      <a:pt x="277888" y="272068"/>
                      <a:pt x="276425" y="271096"/>
                    </a:cubicBezTo>
                    <a:close/>
                    <a:moveTo>
                      <a:pt x="207982" y="270139"/>
                    </a:moveTo>
                    <a:cubicBezTo>
                      <a:pt x="205060" y="301985"/>
                      <a:pt x="210174" y="339421"/>
                      <a:pt x="212122" y="371024"/>
                    </a:cubicBezTo>
                    <a:cubicBezTo>
                      <a:pt x="213339" y="390471"/>
                      <a:pt x="214800" y="409433"/>
                      <a:pt x="213826" y="428880"/>
                    </a:cubicBezTo>
                    <a:cubicBezTo>
                      <a:pt x="209687" y="437632"/>
                      <a:pt x="211635" y="443952"/>
                      <a:pt x="219427" y="447842"/>
                    </a:cubicBezTo>
                    <a:cubicBezTo>
                      <a:pt x="226732" y="450030"/>
                      <a:pt x="232576" y="448571"/>
                      <a:pt x="237689" y="443709"/>
                    </a:cubicBezTo>
                    <a:cubicBezTo>
                      <a:pt x="237933" y="410891"/>
                      <a:pt x="236472" y="377830"/>
                      <a:pt x="236472" y="345013"/>
                    </a:cubicBezTo>
                    <a:cubicBezTo>
                      <a:pt x="236228" y="330670"/>
                      <a:pt x="236715" y="316570"/>
                      <a:pt x="237446" y="302228"/>
                    </a:cubicBezTo>
                    <a:cubicBezTo>
                      <a:pt x="238663" y="279620"/>
                      <a:pt x="232819" y="274515"/>
                      <a:pt x="213339" y="272570"/>
                    </a:cubicBezTo>
                    <a:cubicBezTo>
                      <a:pt x="211148" y="272327"/>
                      <a:pt x="209200" y="271355"/>
                      <a:pt x="207982" y="270139"/>
                    </a:cubicBezTo>
                    <a:close/>
                    <a:moveTo>
                      <a:pt x="167332" y="268198"/>
                    </a:moveTo>
                    <a:cubicBezTo>
                      <a:pt x="169037" y="272817"/>
                      <a:pt x="147120" y="270629"/>
                      <a:pt x="141519" y="270872"/>
                    </a:cubicBezTo>
                    <a:cubicBezTo>
                      <a:pt x="139571" y="270872"/>
                      <a:pt x="138110" y="270386"/>
                      <a:pt x="136893" y="269657"/>
                    </a:cubicBezTo>
                    <a:cubicBezTo>
                      <a:pt x="138354" y="310259"/>
                      <a:pt x="141276" y="350861"/>
                      <a:pt x="141032" y="391464"/>
                    </a:cubicBezTo>
                    <a:cubicBezTo>
                      <a:pt x="141032" y="409698"/>
                      <a:pt x="141763" y="428176"/>
                      <a:pt x="138354" y="445924"/>
                    </a:cubicBezTo>
                    <a:cubicBezTo>
                      <a:pt x="134701" y="464645"/>
                      <a:pt x="170011" y="452002"/>
                      <a:pt x="167332" y="431823"/>
                    </a:cubicBezTo>
                    <a:cubicBezTo>
                      <a:pt x="162705" y="395354"/>
                      <a:pt x="165384" y="358641"/>
                      <a:pt x="168793" y="322172"/>
                    </a:cubicBezTo>
                    <a:cubicBezTo>
                      <a:pt x="170498" y="304910"/>
                      <a:pt x="173907" y="284974"/>
                      <a:pt x="167332" y="268198"/>
                    </a:cubicBezTo>
                    <a:close/>
                    <a:moveTo>
                      <a:pt x="424963" y="258205"/>
                    </a:moveTo>
                    <a:cubicBezTo>
                      <a:pt x="464414" y="252613"/>
                      <a:pt x="474155" y="272063"/>
                      <a:pt x="470015" y="309504"/>
                    </a:cubicBezTo>
                    <a:cubicBezTo>
                      <a:pt x="466362" y="340137"/>
                      <a:pt x="467336" y="372959"/>
                      <a:pt x="468797" y="403836"/>
                    </a:cubicBezTo>
                    <a:cubicBezTo>
                      <a:pt x="469284" y="414047"/>
                      <a:pt x="476346" y="438116"/>
                      <a:pt x="467336" y="447112"/>
                    </a:cubicBezTo>
                    <a:cubicBezTo>
                      <a:pt x="455160" y="459511"/>
                      <a:pt x="414248" y="458782"/>
                      <a:pt x="417658" y="434469"/>
                    </a:cubicBezTo>
                    <a:cubicBezTo>
                      <a:pt x="422528" y="402377"/>
                      <a:pt x="418875" y="368097"/>
                      <a:pt x="418632" y="335761"/>
                    </a:cubicBezTo>
                    <a:cubicBezTo>
                      <a:pt x="418632" y="314123"/>
                      <a:pt x="420823" y="288838"/>
                      <a:pt x="415222" y="267687"/>
                    </a:cubicBezTo>
                    <a:cubicBezTo>
                      <a:pt x="414492" y="264526"/>
                      <a:pt x="416927" y="262581"/>
                      <a:pt x="419362" y="262824"/>
                    </a:cubicBezTo>
                    <a:cubicBezTo>
                      <a:pt x="420336" y="260393"/>
                      <a:pt x="422041" y="258691"/>
                      <a:pt x="424963" y="258205"/>
                    </a:cubicBezTo>
                    <a:close/>
                    <a:moveTo>
                      <a:pt x="356816" y="257749"/>
                    </a:moveTo>
                    <a:cubicBezTo>
                      <a:pt x="368500" y="258235"/>
                      <a:pt x="380428" y="258478"/>
                      <a:pt x="392356" y="258478"/>
                    </a:cubicBezTo>
                    <a:cubicBezTo>
                      <a:pt x="395034" y="258478"/>
                      <a:pt x="398198" y="260423"/>
                      <a:pt x="398685" y="263340"/>
                    </a:cubicBezTo>
                    <a:cubicBezTo>
                      <a:pt x="408179" y="315126"/>
                      <a:pt x="399415" y="371045"/>
                      <a:pt x="400876" y="423803"/>
                    </a:cubicBezTo>
                    <a:cubicBezTo>
                      <a:pt x="401606" y="455652"/>
                      <a:pt x="396738" y="452248"/>
                      <a:pt x="366066" y="455652"/>
                    </a:cubicBezTo>
                    <a:cubicBezTo>
                      <a:pt x="335638" y="459299"/>
                      <a:pt x="336611" y="437418"/>
                      <a:pt x="340019" y="412133"/>
                    </a:cubicBezTo>
                    <a:cubicBezTo>
                      <a:pt x="346835" y="362292"/>
                      <a:pt x="337585" y="310507"/>
                      <a:pt x="344401" y="260909"/>
                    </a:cubicBezTo>
                    <a:cubicBezTo>
                      <a:pt x="344888" y="257019"/>
                      <a:pt x="350000" y="256776"/>
                      <a:pt x="352434" y="258964"/>
                    </a:cubicBezTo>
                    <a:cubicBezTo>
                      <a:pt x="353651" y="258235"/>
                      <a:pt x="354868" y="257749"/>
                      <a:pt x="356816" y="257749"/>
                    </a:cubicBezTo>
                    <a:close/>
                    <a:moveTo>
                      <a:pt x="213339" y="256040"/>
                    </a:moveTo>
                    <a:cubicBezTo>
                      <a:pt x="251569" y="254095"/>
                      <a:pt x="255709" y="265277"/>
                      <a:pt x="252787" y="302228"/>
                    </a:cubicBezTo>
                    <a:cubicBezTo>
                      <a:pt x="248891" y="352548"/>
                      <a:pt x="257170" y="404571"/>
                      <a:pt x="250595" y="454405"/>
                    </a:cubicBezTo>
                    <a:cubicBezTo>
                      <a:pt x="249865" y="458052"/>
                      <a:pt x="247673" y="461212"/>
                      <a:pt x="243290" y="461455"/>
                    </a:cubicBezTo>
                    <a:cubicBezTo>
                      <a:pt x="231602" y="461455"/>
                      <a:pt x="219670" y="461455"/>
                      <a:pt x="207738" y="461455"/>
                    </a:cubicBezTo>
                    <a:cubicBezTo>
                      <a:pt x="203842" y="461698"/>
                      <a:pt x="201407" y="458538"/>
                      <a:pt x="201164" y="454891"/>
                    </a:cubicBezTo>
                    <a:cubicBezTo>
                      <a:pt x="197755" y="418184"/>
                      <a:pt x="199216" y="379775"/>
                      <a:pt x="199459" y="342825"/>
                    </a:cubicBezTo>
                    <a:cubicBezTo>
                      <a:pt x="199459" y="318758"/>
                      <a:pt x="192885" y="288371"/>
                      <a:pt x="198972" y="265277"/>
                    </a:cubicBezTo>
                    <a:cubicBezTo>
                      <a:pt x="199703" y="262117"/>
                      <a:pt x="203355" y="261388"/>
                      <a:pt x="205790" y="262360"/>
                    </a:cubicBezTo>
                    <a:cubicBezTo>
                      <a:pt x="206521" y="259200"/>
                      <a:pt x="208956" y="256283"/>
                      <a:pt x="213339" y="256040"/>
                    </a:cubicBezTo>
                    <a:close/>
                    <a:moveTo>
                      <a:pt x="281787" y="255781"/>
                    </a:moveTo>
                    <a:cubicBezTo>
                      <a:pt x="310303" y="255052"/>
                      <a:pt x="331264" y="253107"/>
                      <a:pt x="327608" y="286897"/>
                    </a:cubicBezTo>
                    <a:cubicBezTo>
                      <a:pt x="322002" y="341350"/>
                      <a:pt x="323464" y="396533"/>
                      <a:pt x="323708" y="451472"/>
                    </a:cubicBezTo>
                    <a:cubicBezTo>
                      <a:pt x="323708" y="455605"/>
                      <a:pt x="320540" y="457793"/>
                      <a:pt x="316884" y="458279"/>
                    </a:cubicBezTo>
                    <a:cubicBezTo>
                      <a:pt x="292755" y="461196"/>
                      <a:pt x="262533" y="469461"/>
                      <a:pt x="262533" y="435914"/>
                    </a:cubicBezTo>
                    <a:cubicBezTo>
                      <a:pt x="262533" y="379030"/>
                      <a:pt x="264726" y="321173"/>
                      <a:pt x="267895" y="264289"/>
                    </a:cubicBezTo>
                    <a:cubicBezTo>
                      <a:pt x="268138" y="260886"/>
                      <a:pt x="272038" y="260157"/>
                      <a:pt x="273744" y="262831"/>
                    </a:cubicBezTo>
                    <a:cubicBezTo>
                      <a:pt x="274475" y="259184"/>
                      <a:pt x="277156" y="255781"/>
                      <a:pt x="281787" y="255781"/>
                    </a:cubicBezTo>
                    <a:close/>
                    <a:moveTo>
                      <a:pt x="163192" y="253367"/>
                    </a:moveTo>
                    <a:cubicBezTo>
                      <a:pt x="171289" y="254339"/>
                      <a:pt x="178534" y="257257"/>
                      <a:pt x="179751" y="264794"/>
                    </a:cubicBezTo>
                    <a:cubicBezTo>
                      <a:pt x="184135" y="295428"/>
                      <a:pt x="177560" y="323631"/>
                      <a:pt x="176829" y="354508"/>
                    </a:cubicBezTo>
                    <a:cubicBezTo>
                      <a:pt x="176342" y="377119"/>
                      <a:pt x="174151" y="399730"/>
                      <a:pt x="177073" y="422341"/>
                    </a:cubicBezTo>
                    <a:cubicBezTo>
                      <a:pt x="178534" y="434254"/>
                      <a:pt x="180482" y="445438"/>
                      <a:pt x="176099" y="457108"/>
                    </a:cubicBezTo>
                    <a:cubicBezTo>
                      <a:pt x="171472" y="470237"/>
                      <a:pt x="141276" y="461484"/>
                      <a:pt x="132996" y="460755"/>
                    </a:cubicBezTo>
                    <a:cubicBezTo>
                      <a:pt x="131535" y="460755"/>
                      <a:pt x="130074" y="459539"/>
                      <a:pt x="130074" y="457838"/>
                    </a:cubicBezTo>
                    <a:cubicBezTo>
                      <a:pt x="132266" y="392193"/>
                      <a:pt x="117168" y="319255"/>
                      <a:pt x="132266" y="255312"/>
                    </a:cubicBezTo>
                    <a:cubicBezTo>
                      <a:pt x="132996" y="253124"/>
                      <a:pt x="136162" y="253610"/>
                      <a:pt x="136406" y="255798"/>
                    </a:cubicBezTo>
                    <a:cubicBezTo>
                      <a:pt x="137623" y="254583"/>
                      <a:pt x="139328" y="253853"/>
                      <a:pt x="141519" y="253610"/>
                    </a:cubicBezTo>
                    <a:cubicBezTo>
                      <a:pt x="146146" y="253367"/>
                      <a:pt x="155096" y="252394"/>
                      <a:pt x="163192" y="253367"/>
                    </a:cubicBezTo>
                    <a:close/>
                    <a:moveTo>
                      <a:pt x="15157" y="218612"/>
                    </a:moveTo>
                    <a:cubicBezTo>
                      <a:pt x="5904" y="271847"/>
                      <a:pt x="21002" y="337722"/>
                      <a:pt x="20027" y="391686"/>
                    </a:cubicBezTo>
                    <a:cubicBezTo>
                      <a:pt x="19297" y="425474"/>
                      <a:pt x="17592" y="459505"/>
                      <a:pt x="17592" y="493293"/>
                    </a:cubicBezTo>
                    <a:cubicBezTo>
                      <a:pt x="17592" y="505933"/>
                      <a:pt x="71653" y="478222"/>
                      <a:pt x="79445" y="475791"/>
                    </a:cubicBezTo>
                    <a:cubicBezTo>
                      <a:pt x="80906" y="475305"/>
                      <a:pt x="82367" y="475305"/>
                      <a:pt x="83585" y="475548"/>
                    </a:cubicBezTo>
                    <a:cubicBezTo>
                      <a:pt x="180991" y="476278"/>
                      <a:pt x="276205" y="489890"/>
                      <a:pt x="373855" y="479438"/>
                    </a:cubicBezTo>
                    <a:cubicBezTo>
                      <a:pt x="455920" y="470687"/>
                      <a:pt x="510954" y="465825"/>
                      <a:pt x="582061" y="507149"/>
                    </a:cubicBezTo>
                    <a:cubicBezTo>
                      <a:pt x="584252" y="505933"/>
                      <a:pt x="586931" y="506177"/>
                      <a:pt x="588879" y="508607"/>
                    </a:cubicBezTo>
                    <a:cubicBezTo>
                      <a:pt x="566232" y="478708"/>
                      <a:pt x="581817" y="399707"/>
                      <a:pt x="582791" y="365433"/>
                    </a:cubicBezTo>
                    <a:cubicBezTo>
                      <a:pt x="584009" y="324839"/>
                      <a:pt x="584009" y="284487"/>
                      <a:pt x="581817" y="243893"/>
                    </a:cubicBezTo>
                    <a:cubicBezTo>
                      <a:pt x="554300" y="264068"/>
                      <a:pt x="507302" y="259936"/>
                      <a:pt x="479541" y="244622"/>
                    </a:cubicBezTo>
                    <a:cubicBezTo>
                      <a:pt x="473940" y="246080"/>
                      <a:pt x="467365" y="238788"/>
                      <a:pt x="471505" y="233683"/>
                    </a:cubicBezTo>
                    <a:cubicBezTo>
                      <a:pt x="471748" y="233197"/>
                      <a:pt x="471748" y="232954"/>
                      <a:pt x="471992" y="232711"/>
                    </a:cubicBezTo>
                    <a:cubicBezTo>
                      <a:pt x="405512" y="223717"/>
                      <a:pt x="332944" y="230766"/>
                      <a:pt x="265734" y="227849"/>
                    </a:cubicBezTo>
                    <a:cubicBezTo>
                      <a:pt x="217762" y="225662"/>
                      <a:pt x="167598" y="221043"/>
                      <a:pt x="119138" y="222988"/>
                    </a:cubicBezTo>
                    <a:cubicBezTo>
                      <a:pt x="120599" y="227849"/>
                      <a:pt x="122791" y="233440"/>
                      <a:pt x="126200" y="240003"/>
                    </a:cubicBezTo>
                    <a:cubicBezTo>
                      <a:pt x="126687" y="240976"/>
                      <a:pt x="126687" y="241948"/>
                      <a:pt x="126687" y="242920"/>
                    </a:cubicBezTo>
                    <a:cubicBezTo>
                      <a:pt x="127661" y="244379"/>
                      <a:pt x="127905" y="246566"/>
                      <a:pt x="126200" y="248268"/>
                    </a:cubicBezTo>
                    <a:cubicBezTo>
                      <a:pt x="112563" y="261151"/>
                      <a:pt x="86994" y="262610"/>
                      <a:pt x="69461" y="258721"/>
                    </a:cubicBezTo>
                    <a:cubicBezTo>
                      <a:pt x="45110" y="253616"/>
                      <a:pt x="31473" y="235871"/>
                      <a:pt x="15157" y="218612"/>
                    </a:cubicBezTo>
                    <a:close/>
                    <a:moveTo>
                      <a:pt x="300922" y="127898"/>
                    </a:moveTo>
                    <a:cubicBezTo>
                      <a:pt x="287057" y="128201"/>
                      <a:pt x="273283" y="131103"/>
                      <a:pt x="259890" y="137666"/>
                    </a:cubicBezTo>
                    <a:cubicBezTo>
                      <a:pt x="230181" y="152251"/>
                      <a:pt x="200229" y="167808"/>
                      <a:pt x="169546" y="180449"/>
                    </a:cubicBezTo>
                    <a:cubicBezTo>
                      <a:pt x="143490" y="191144"/>
                      <a:pt x="124008" y="195276"/>
                      <a:pt x="119138" y="208160"/>
                    </a:cubicBezTo>
                    <a:cubicBezTo>
                      <a:pt x="173198" y="199409"/>
                      <a:pt x="235782" y="209618"/>
                      <a:pt x="288868" y="212292"/>
                    </a:cubicBezTo>
                    <a:cubicBezTo>
                      <a:pt x="351451" y="215209"/>
                      <a:pt x="417932" y="207431"/>
                      <a:pt x="479541" y="214966"/>
                    </a:cubicBezTo>
                    <a:cubicBezTo>
                      <a:pt x="481732" y="190415"/>
                      <a:pt x="443501" y="177532"/>
                      <a:pt x="420367" y="166593"/>
                    </a:cubicBezTo>
                    <a:cubicBezTo>
                      <a:pt x="384935" y="149456"/>
                      <a:pt x="342518" y="126986"/>
                      <a:pt x="300922" y="127898"/>
                    </a:cubicBezTo>
                    <a:close/>
                    <a:moveTo>
                      <a:pt x="304940" y="19043"/>
                    </a:moveTo>
                    <a:cubicBezTo>
                      <a:pt x="305184" y="21231"/>
                      <a:pt x="305427" y="23419"/>
                      <a:pt x="305671" y="25606"/>
                    </a:cubicBezTo>
                    <a:cubicBezTo>
                      <a:pt x="310541" y="27308"/>
                      <a:pt x="315411" y="28280"/>
                      <a:pt x="320282" y="28766"/>
                    </a:cubicBezTo>
                    <a:cubicBezTo>
                      <a:pt x="317359" y="26822"/>
                      <a:pt x="314194" y="24877"/>
                      <a:pt x="311271" y="22932"/>
                    </a:cubicBezTo>
                    <a:cubicBezTo>
                      <a:pt x="309567" y="21717"/>
                      <a:pt x="307132" y="20502"/>
                      <a:pt x="304940" y="19043"/>
                    </a:cubicBezTo>
                    <a:close/>
                    <a:moveTo>
                      <a:pt x="296417" y="113"/>
                    </a:moveTo>
                    <a:cubicBezTo>
                      <a:pt x="299339" y="-403"/>
                      <a:pt x="302383" y="812"/>
                      <a:pt x="302992" y="4458"/>
                    </a:cubicBezTo>
                    <a:cubicBezTo>
                      <a:pt x="302992" y="4701"/>
                      <a:pt x="302992" y="4701"/>
                      <a:pt x="302992" y="4701"/>
                    </a:cubicBezTo>
                    <a:cubicBezTo>
                      <a:pt x="310054" y="5431"/>
                      <a:pt x="318090" y="10535"/>
                      <a:pt x="323691" y="12723"/>
                    </a:cubicBezTo>
                    <a:cubicBezTo>
                      <a:pt x="335136" y="17585"/>
                      <a:pt x="346338" y="23176"/>
                      <a:pt x="355835" y="31197"/>
                    </a:cubicBezTo>
                    <a:cubicBezTo>
                      <a:pt x="361192" y="35816"/>
                      <a:pt x="358757" y="46511"/>
                      <a:pt x="351451" y="47727"/>
                    </a:cubicBezTo>
                    <a:cubicBezTo>
                      <a:pt x="338302" y="49914"/>
                      <a:pt x="321499" y="51130"/>
                      <a:pt x="306888" y="47970"/>
                    </a:cubicBezTo>
                    <a:cubicBezTo>
                      <a:pt x="307375" y="67173"/>
                      <a:pt x="306158" y="86863"/>
                      <a:pt x="302018" y="104851"/>
                    </a:cubicBezTo>
                    <a:cubicBezTo>
                      <a:pt x="331727" y="105337"/>
                      <a:pt x="365819" y="122109"/>
                      <a:pt x="388222" y="131832"/>
                    </a:cubicBezTo>
                    <a:cubicBezTo>
                      <a:pt x="429620" y="149577"/>
                      <a:pt x="547238" y="184095"/>
                      <a:pt x="491960" y="235385"/>
                    </a:cubicBezTo>
                    <a:cubicBezTo>
                      <a:pt x="524348" y="245108"/>
                      <a:pt x="554300" y="233926"/>
                      <a:pt x="583035" y="217640"/>
                    </a:cubicBezTo>
                    <a:cubicBezTo>
                      <a:pt x="588879" y="214480"/>
                      <a:pt x="595454" y="218855"/>
                      <a:pt x="596185" y="224203"/>
                    </a:cubicBezTo>
                    <a:cubicBezTo>
                      <a:pt x="597402" y="225662"/>
                      <a:pt x="598376" y="227363"/>
                      <a:pt x="598376" y="229551"/>
                    </a:cubicBezTo>
                    <a:cubicBezTo>
                      <a:pt x="600811" y="287404"/>
                      <a:pt x="600081" y="345987"/>
                      <a:pt x="599107" y="403840"/>
                    </a:cubicBezTo>
                    <a:cubicBezTo>
                      <a:pt x="598620" y="440302"/>
                      <a:pt x="607386" y="482841"/>
                      <a:pt x="591558" y="516629"/>
                    </a:cubicBezTo>
                    <a:cubicBezTo>
                      <a:pt x="590584" y="518817"/>
                      <a:pt x="587905" y="519789"/>
                      <a:pt x="585470" y="519546"/>
                    </a:cubicBezTo>
                    <a:cubicBezTo>
                      <a:pt x="583765" y="521734"/>
                      <a:pt x="581087" y="522949"/>
                      <a:pt x="577677" y="522220"/>
                    </a:cubicBezTo>
                    <a:cubicBezTo>
                      <a:pt x="532871" y="510795"/>
                      <a:pt x="499996" y="485515"/>
                      <a:pt x="449101" y="489890"/>
                    </a:cubicBezTo>
                    <a:cubicBezTo>
                      <a:pt x="407460" y="493293"/>
                      <a:pt x="365819" y="499856"/>
                      <a:pt x="323934" y="501558"/>
                    </a:cubicBezTo>
                    <a:cubicBezTo>
                      <a:pt x="248445" y="504718"/>
                      <a:pt x="163458" y="506177"/>
                      <a:pt x="89429" y="487459"/>
                    </a:cubicBezTo>
                    <a:cubicBezTo>
                      <a:pt x="88455" y="489647"/>
                      <a:pt x="86751" y="491592"/>
                      <a:pt x="84072" y="492564"/>
                    </a:cubicBezTo>
                    <a:cubicBezTo>
                      <a:pt x="58990" y="501072"/>
                      <a:pt x="39265" y="515171"/>
                      <a:pt x="12966" y="518817"/>
                    </a:cubicBezTo>
                    <a:cubicBezTo>
                      <a:pt x="8582" y="519303"/>
                      <a:pt x="5173" y="517115"/>
                      <a:pt x="4686" y="512497"/>
                    </a:cubicBezTo>
                    <a:cubicBezTo>
                      <a:pt x="-915" y="445406"/>
                      <a:pt x="12235" y="377830"/>
                      <a:pt x="7121" y="310497"/>
                    </a:cubicBezTo>
                    <a:cubicBezTo>
                      <a:pt x="5173" y="283758"/>
                      <a:pt x="-7733" y="235628"/>
                      <a:pt x="6878" y="210834"/>
                    </a:cubicBezTo>
                    <a:cubicBezTo>
                      <a:pt x="9556" y="206458"/>
                      <a:pt x="15157" y="208403"/>
                      <a:pt x="15888" y="212535"/>
                    </a:cubicBezTo>
                    <a:cubicBezTo>
                      <a:pt x="32203" y="223960"/>
                      <a:pt x="46571" y="243406"/>
                      <a:pt x="66782" y="247296"/>
                    </a:cubicBezTo>
                    <a:cubicBezTo>
                      <a:pt x="84559" y="250699"/>
                      <a:pt x="99170" y="246323"/>
                      <a:pt x="115485" y="242434"/>
                    </a:cubicBezTo>
                    <a:cubicBezTo>
                      <a:pt x="103797" y="232711"/>
                      <a:pt x="94300" y="224446"/>
                      <a:pt x="85046" y="211806"/>
                    </a:cubicBezTo>
                    <a:cubicBezTo>
                      <a:pt x="82367" y="208160"/>
                      <a:pt x="84315" y="202326"/>
                      <a:pt x="88212" y="200138"/>
                    </a:cubicBezTo>
                    <a:cubicBezTo>
                      <a:pt x="148116" y="166836"/>
                      <a:pt x="213622" y="144473"/>
                      <a:pt x="274014" y="111171"/>
                    </a:cubicBezTo>
                    <a:cubicBezTo>
                      <a:pt x="279858" y="108011"/>
                      <a:pt x="285946" y="106309"/>
                      <a:pt x="292521" y="105580"/>
                    </a:cubicBezTo>
                    <a:cubicBezTo>
                      <a:pt x="292521" y="83946"/>
                      <a:pt x="290816" y="62068"/>
                      <a:pt x="290329" y="40434"/>
                    </a:cubicBezTo>
                    <a:cubicBezTo>
                      <a:pt x="287894" y="37031"/>
                      <a:pt x="288138" y="32656"/>
                      <a:pt x="290086" y="29009"/>
                    </a:cubicBezTo>
                    <a:cubicBezTo>
                      <a:pt x="289842" y="21474"/>
                      <a:pt x="290086" y="13695"/>
                      <a:pt x="290573" y="6160"/>
                    </a:cubicBezTo>
                    <a:cubicBezTo>
                      <a:pt x="290695" y="2878"/>
                      <a:pt x="293495" y="630"/>
                      <a:pt x="296417" y="11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sz="180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/>
            <p:cNvSpPr txBox="1"/>
            <p:nvPr/>
          </p:nvSpPr>
          <p:spPr>
            <a:xfrm>
              <a:off x="9099098" y="3598994"/>
              <a:ext cx="212146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2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3.2.4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9409047" y="3187417"/>
              <a:ext cx="187234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1219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i="0" u="none" strike="noStrike" kern="0" cap="none" spc="0" normalizeH="0" baseline="0" noProof="0" dirty="0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小标题</a:t>
              </a:r>
              <a:r>
                <a:rPr kumimoji="0" lang="en-US" altLang="zh-CN" sz="1800" i="0" u="none" strike="noStrike" kern="0" cap="none" spc="0" normalizeH="0" baseline="0" noProof="0" dirty="0">
                  <a:ln>
                    <a:noFill/>
                  </a:ln>
                  <a:solidFill>
                    <a:srgbClr val="F0F0F0">
                      <a:lumMod val="25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3.2.4</a:t>
              </a: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animBg="1"/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3.3</a:t>
            </a:r>
          </a:p>
        </p:txBody>
      </p:sp>
      <p:grpSp>
        <p:nvGrpSpPr>
          <p:cNvPr id="13" name="组合 12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14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15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17" name="矩形: 圆角 2"/>
          <p:cNvSpPr/>
          <p:nvPr/>
        </p:nvSpPr>
        <p:spPr>
          <a:xfrm>
            <a:off x="519659" y="2148589"/>
            <a:ext cx="2448393" cy="335779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18" name="矩形: 圆角 17"/>
          <p:cNvSpPr/>
          <p:nvPr/>
        </p:nvSpPr>
        <p:spPr>
          <a:xfrm>
            <a:off x="3421088" y="2148589"/>
            <a:ext cx="2448393" cy="335779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19" name="矩形: 圆角 18"/>
          <p:cNvSpPr/>
          <p:nvPr/>
        </p:nvSpPr>
        <p:spPr>
          <a:xfrm>
            <a:off x="6322517" y="2148589"/>
            <a:ext cx="2448393" cy="3357796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0" name="矩形: 圆角 19"/>
          <p:cNvSpPr/>
          <p:nvPr/>
        </p:nvSpPr>
        <p:spPr>
          <a:xfrm>
            <a:off x="9223948" y="2148589"/>
            <a:ext cx="2448393" cy="3357796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21" name="矩形 20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948835" y="3326204"/>
            <a:ext cx="159004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3.3.1</a:t>
            </a:r>
          </a:p>
        </p:txBody>
      </p:sp>
      <p:sp>
        <p:nvSpPr>
          <p:cNvPr id="22" name="文本框 21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605589" y="3777609"/>
            <a:ext cx="2276532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3.3.1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23" name="矩形 2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3850263" y="3326204"/>
            <a:ext cx="159004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3.3.2</a:t>
            </a:r>
          </a:p>
        </p:txBody>
      </p:sp>
      <p:sp>
        <p:nvSpPr>
          <p:cNvPr id="24" name="文本框 23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3507019" y="3777609"/>
            <a:ext cx="2276532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3.3.2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25" name="矩形 24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6751693" y="3350631"/>
            <a:ext cx="159004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3.3.3</a:t>
            </a:r>
          </a:p>
        </p:txBody>
      </p:sp>
      <p:sp>
        <p:nvSpPr>
          <p:cNvPr id="26" name="文本框 25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6408448" y="3802036"/>
            <a:ext cx="2276532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3.3.3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27" name="矩形 26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9653124" y="3350631"/>
            <a:ext cx="159004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3.3.4</a:t>
            </a:r>
          </a:p>
        </p:txBody>
      </p:sp>
      <p:sp>
        <p:nvSpPr>
          <p:cNvPr id="28" name="文本框 27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 txBox="1"/>
          <p:nvPr/>
        </p:nvSpPr>
        <p:spPr>
          <a:xfrm>
            <a:off x="9309879" y="3802036"/>
            <a:ext cx="2276532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3.3.4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29" name="AutoShape 59"/>
          <p:cNvSpPr/>
          <p:nvPr/>
        </p:nvSpPr>
        <p:spPr bwMode="auto">
          <a:xfrm>
            <a:off x="10125511" y="2611201"/>
            <a:ext cx="645268" cy="642427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30" name="Group 112"/>
          <p:cNvGrpSpPr/>
          <p:nvPr/>
        </p:nvGrpSpPr>
        <p:grpSpPr>
          <a:xfrm>
            <a:off x="7224601" y="2630641"/>
            <a:ext cx="644224" cy="603548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31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3" name="AutoShape 112"/>
          <p:cNvSpPr/>
          <p:nvPr/>
        </p:nvSpPr>
        <p:spPr bwMode="auto">
          <a:xfrm>
            <a:off x="4322649" y="2611201"/>
            <a:ext cx="645271" cy="642427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25400" tIns="25400" rIns="25400" bIns="2540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cs typeface="+mn-ea"/>
              <a:sym typeface="+mn-lt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522884" y="2610303"/>
            <a:ext cx="441943" cy="644224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5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5400" tIns="25400" rIns="25400" bIns="2540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/>
      <p:bldP spid="21" grpId="1"/>
      <p:bldP spid="22" grpId="0"/>
      <p:bldP spid="22" grpId="1"/>
      <p:bldP spid="23" grpId="0"/>
      <p:bldP spid="23" grpId="1"/>
      <p:bldP spid="24" grpId="0"/>
      <p:bldP spid="24" grpId="1"/>
      <p:bldP spid="25" grpId="0"/>
      <p:bldP spid="25" grpId="1"/>
      <p:bldP spid="26" grpId="0"/>
      <p:bldP spid="26" grpId="1"/>
      <p:bldP spid="27" grpId="0"/>
      <p:bldP spid="27" grpId="1"/>
      <p:bldP spid="28" grpId="0"/>
      <p:bldP spid="28" grpId="1"/>
      <p:bldP spid="29" grpId="0" animBg="1"/>
      <p:bldP spid="29" grpId="1" animBg="1"/>
      <p:bldP spid="33" grpId="0" animBg="1"/>
      <p:bldP spid="33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矩形 49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3.4</a:t>
            </a:r>
          </a:p>
        </p:txBody>
      </p:sp>
      <p:grpSp>
        <p:nvGrpSpPr>
          <p:cNvPr id="52" name="组合 51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53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54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55" name="AutoShape 5"/>
          <p:cNvSpPr/>
          <p:nvPr/>
        </p:nvSpPr>
        <p:spPr bwMode="auto">
          <a:xfrm>
            <a:off x="1219200" y="3061970"/>
            <a:ext cx="2362835" cy="845185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846" y="0"/>
                </a:moveTo>
                <a:lnTo>
                  <a:pt x="2625" y="4984"/>
                </a:lnTo>
                <a:lnTo>
                  <a:pt x="305" y="4984"/>
                </a:lnTo>
                <a:cubicBezTo>
                  <a:pt x="136" y="4984"/>
                  <a:pt x="0" y="5356"/>
                  <a:pt x="0" y="5815"/>
                </a:cubicBezTo>
                <a:lnTo>
                  <a:pt x="0" y="20769"/>
                </a:lnTo>
                <a:cubicBezTo>
                  <a:pt x="0" y="21228"/>
                  <a:pt x="136" y="21599"/>
                  <a:pt x="305" y="21599"/>
                </a:cubicBezTo>
                <a:lnTo>
                  <a:pt x="21294" y="21599"/>
                </a:lnTo>
                <a:cubicBezTo>
                  <a:pt x="21463" y="21599"/>
                  <a:pt x="21599" y="21228"/>
                  <a:pt x="21599" y="20769"/>
                </a:cubicBezTo>
                <a:lnTo>
                  <a:pt x="21599" y="5815"/>
                </a:lnTo>
                <a:cubicBezTo>
                  <a:pt x="21600" y="5356"/>
                  <a:pt x="21463" y="4984"/>
                  <a:pt x="21294" y="4984"/>
                </a:cubicBezTo>
                <a:lnTo>
                  <a:pt x="5068" y="4984"/>
                </a:lnTo>
                <a:lnTo>
                  <a:pt x="38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0" tIns="0" rIns="0" bIns="0" anchor="ctr"/>
          <a:lstStyle/>
          <a:p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57" name="AutoShape 7"/>
          <p:cNvSpPr/>
          <p:nvPr/>
        </p:nvSpPr>
        <p:spPr bwMode="auto">
          <a:xfrm>
            <a:off x="1167765" y="1974215"/>
            <a:ext cx="910590" cy="910590"/>
          </a:xfrm>
          <a:custGeom>
            <a:avLst/>
            <a:gdLst>
              <a:gd name="T0" fmla="*/ 795670 w 19679"/>
              <a:gd name="T1" fmla="*/ 873385 h 19679"/>
              <a:gd name="T2" fmla="*/ 795670 w 19679"/>
              <a:gd name="T3" fmla="*/ 873385 h 19679"/>
              <a:gd name="T4" fmla="*/ 795670 w 19679"/>
              <a:gd name="T5" fmla="*/ 873385 h 19679"/>
              <a:gd name="T6" fmla="*/ 795670 w 19679"/>
              <a:gd name="T7" fmla="*/ 87338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9" name="AutoShape 9"/>
          <p:cNvSpPr/>
          <p:nvPr/>
        </p:nvSpPr>
        <p:spPr bwMode="auto">
          <a:xfrm>
            <a:off x="1717675" y="3490595"/>
            <a:ext cx="1483360" cy="2457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defTabSz="335280" eaLnBrk="1"/>
            <a:r>
              <a:rPr lang="zh-CN" altLang="en-US" sz="1600" b="0" dirty="0"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sz="1600" b="0" dirty="0">
                <a:latin typeface="+mn-lt"/>
                <a:ea typeface="+mn-ea"/>
                <a:cs typeface="+mn-ea"/>
                <a:sym typeface="+mn-lt"/>
              </a:rPr>
              <a:t>3.4.1</a:t>
            </a:r>
          </a:p>
        </p:txBody>
      </p:sp>
      <p:sp>
        <p:nvSpPr>
          <p:cNvPr id="60" name="AutoShape 10"/>
          <p:cNvSpPr/>
          <p:nvPr/>
        </p:nvSpPr>
        <p:spPr bwMode="auto">
          <a:xfrm>
            <a:off x="3777413" y="3260430"/>
            <a:ext cx="2245777" cy="826044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05" y="0"/>
                </a:moveTo>
                <a:cubicBezTo>
                  <a:pt x="136" y="0"/>
                  <a:pt x="0" y="371"/>
                  <a:pt x="0" y="830"/>
                </a:cubicBezTo>
                <a:lnTo>
                  <a:pt x="0" y="15784"/>
                </a:lnTo>
                <a:cubicBezTo>
                  <a:pt x="0" y="16243"/>
                  <a:pt x="136" y="16615"/>
                  <a:pt x="305" y="16615"/>
                </a:cubicBezTo>
                <a:lnTo>
                  <a:pt x="2627" y="16615"/>
                </a:lnTo>
                <a:lnTo>
                  <a:pt x="3849" y="21599"/>
                </a:lnTo>
                <a:lnTo>
                  <a:pt x="5072" y="16615"/>
                </a:lnTo>
                <a:lnTo>
                  <a:pt x="21294" y="16615"/>
                </a:lnTo>
                <a:cubicBezTo>
                  <a:pt x="21463" y="16615"/>
                  <a:pt x="21599" y="16243"/>
                  <a:pt x="21599" y="15784"/>
                </a:cubicBezTo>
                <a:lnTo>
                  <a:pt x="21599" y="830"/>
                </a:lnTo>
                <a:cubicBezTo>
                  <a:pt x="21600" y="371"/>
                  <a:pt x="21463" y="0"/>
                  <a:pt x="21294" y="0"/>
                </a:cubicBezTo>
                <a:lnTo>
                  <a:pt x="3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 anchor="ctr"/>
          <a:lstStyle/>
          <a:p>
            <a:endParaRPr lang="zh-CN" altLang="en-US" sz="2000" dirty="0">
              <a:cs typeface="+mn-ea"/>
              <a:sym typeface="+mn-lt"/>
            </a:endParaRPr>
          </a:p>
        </p:txBody>
      </p:sp>
      <p:sp>
        <p:nvSpPr>
          <p:cNvPr id="62" name="AutoShape 12"/>
          <p:cNvSpPr/>
          <p:nvPr/>
        </p:nvSpPr>
        <p:spPr bwMode="auto">
          <a:xfrm>
            <a:off x="3799205" y="4357370"/>
            <a:ext cx="955675" cy="956945"/>
          </a:xfrm>
          <a:custGeom>
            <a:avLst/>
            <a:gdLst>
              <a:gd name="T0" fmla="*/ 795670 w 19679"/>
              <a:gd name="T1" fmla="*/ 873385 h 19679"/>
              <a:gd name="T2" fmla="*/ 795670 w 19679"/>
              <a:gd name="T3" fmla="*/ 873385 h 19679"/>
              <a:gd name="T4" fmla="*/ 795670 w 19679"/>
              <a:gd name="T5" fmla="*/ 873385 h 19679"/>
              <a:gd name="T6" fmla="*/ 795670 w 19679"/>
              <a:gd name="T7" fmla="*/ 87338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4" name="AutoShape 14"/>
          <p:cNvSpPr/>
          <p:nvPr/>
        </p:nvSpPr>
        <p:spPr bwMode="auto">
          <a:xfrm>
            <a:off x="4166870" y="3446145"/>
            <a:ext cx="1576070" cy="2457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defTabSz="335280" eaLnBrk="1"/>
            <a:r>
              <a:rPr lang="zh-CN" altLang="en-US" sz="1600" b="0" dirty="0"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sz="1600" b="0" dirty="0">
                <a:latin typeface="+mn-lt"/>
                <a:ea typeface="+mn-ea"/>
                <a:cs typeface="+mn-ea"/>
                <a:sym typeface="+mn-lt"/>
              </a:rPr>
              <a:t>3.4.2</a:t>
            </a:r>
          </a:p>
        </p:txBody>
      </p:sp>
      <p:sp>
        <p:nvSpPr>
          <p:cNvPr id="65" name="AutoShape 15"/>
          <p:cNvSpPr/>
          <p:nvPr/>
        </p:nvSpPr>
        <p:spPr bwMode="auto">
          <a:xfrm>
            <a:off x="6344920" y="3099435"/>
            <a:ext cx="2250440" cy="805180"/>
          </a:xfrm>
          <a:custGeom>
            <a:avLst/>
            <a:gdLst>
              <a:gd name="T0" fmla="*/ 2243931 w 21600"/>
              <a:gd name="T1" fmla="*/ 825500 h 21600"/>
              <a:gd name="T2" fmla="*/ 2243931 w 21600"/>
              <a:gd name="T3" fmla="*/ 825500 h 21600"/>
              <a:gd name="T4" fmla="*/ 2243931 w 21600"/>
              <a:gd name="T5" fmla="*/ 825500 h 21600"/>
              <a:gd name="T6" fmla="*/ 2243931 w 21600"/>
              <a:gd name="T7" fmla="*/ 825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846" y="0"/>
                </a:moveTo>
                <a:lnTo>
                  <a:pt x="2625" y="4984"/>
                </a:lnTo>
                <a:lnTo>
                  <a:pt x="305" y="4984"/>
                </a:lnTo>
                <a:cubicBezTo>
                  <a:pt x="136" y="4984"/>
                  <a:pt x="0" y="5356"/>
                  <a:pt x="0" y="5815"/>
                </a:cubicBezTo>
                <a:lnTo>
                  <a:pt x="0" y="20769"/>
                </a:lnTo>
                <a:cubicBezTo>
                  <a:pt x="0" y="21228"/>
                  <a:pt x="136" y="21599"/>
                  <a:pt x="305" y="21599"/>
                </a:cubicBezTo>
                <a:lnTo>
                  <a:pt x="21294" y="21599"/>
                </a:lnTo>
                <a:cubicBezTo>
                  <a:pt x="21463" y="21599"/>
                  <a:pt x="21599" y="21228"/>
                  <a:pt x="21599" y="20769"/>
                </a:cubicBezTo>
                <a:lnTo>
                  <a:pt x="21599" y="5815"/>
                </a:lnTo>
                <a:cubicBezTo>
                  <a:pt x="21600" y="5356"/>
                  <a:pt x="21463" y="4984"/>
                  <a:pt x="21294" y="4984"/>
                </a:cubicBezTo>
                <a:lnTo>
                  <a:pt x="5068" y="4984"/>
                </a:lnTo>
                <a:lnTo>
                  <a:pt x="38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0" tIns="0" rIns="0" bIns="0" anchor="ctr"/>
          <a:lstStyle/>
          <a:p>
            <a:pPr>
              <a:defRPr/>
            </a:pPr>
            <a:endParaRPr lang="es-ES" sz="2000" dirty="0">
              <a:cs typeface="+mn-ea"/>
              <a:sym typeface="+mn-lt"/>
            </a:endParaRPr>
          </a:p>
        </p:txBody>
      </p:sp>
      <p:sp>
        <p:nvSpPr>
          <p:cNvPr id="67" name="AutoShape 17"/>
          <p:cNvSpPr/>
          <p:nvPr/>
        </p:nvSpPr>
        <p:spPr bwMode="auto">
          <a:xfrm>
            <a:off x="6249035" y="1974215"/>
            <a:ext cx="903605" cy="903605"/>
          </a:xfrm>
          <a:custGeom>
            <a:avLst/>
            <a:gdLst>
              <a:gd name="T0" fmla="*/ 795670 w 19679"/>
              <a:gd name="T1" fmla="*/ 873385 h 19679"/>
              <a:gd name="T2" fmla="*/ 795670 w 19679"/>
              <a:gd name="T3" fmla="*/ 873385 h 19679"/>
              <a:gd name="T4" fmla="*/ 795670 w 19679"/>
              <a:gd name="T5" fmla="*/ 873385 h 19679"/>
              <a:gd name="T6" fmla="*/ 795670 w 19679"/>
              <a:gd name="T7" fmla="*/ 87338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9" name="AutoShape 19"/>
          <p:cNvSpPr/>
          <p:nvPr/>
        </p:nvSpPr>
        <p:spPr bwMode="auto">
          <a:xfrm>
            <a:off x="6659245" y="3471545"/>
            <a:ext cx="1553845" cy="2457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>
              <a:lnSpc>
                <a:spcPct val="100000"/>
              </a:lnSpc>
            </a:pPr>
            <a:r>
              <a:rPr lang="zh-CN" altLang="en-US" sz="1600" b="0" dirty="0"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sz="1600" b="0" dirty="0">
                <a:latin typeface="+mn-lt"/>
                <a:ea typeface="+mn-ea"/>
                <a:cs typeface="+mn-ea"/>
                <a:sym typeface="+mn-lt"/>
              </a:rPr>
              <a:t>3.4.3</a:t>
            </a:r>
            <a:endParaRPr lang="zh-CN" altLang="en-US" sz="1600" b="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0" name="AutoShape 20"/>
          <p:cNvSpPr/>
          <p:nvPr/>
        </p:nvSpPr>
        <p:spPr bwMode="auto">
          <a:xfrm>
            <a:off x="8996055" y="3284146"/>
            <a:ext cx="2248016" cy="826867"/>
          </a:xfrm>
          <a:custGeom>
            <a:avLst/>
            <a:gdLst>
              <a:gd name="T0" fmla="*/ 2244725 w 21600"/>
              <a:gd name="T1" fmla="*/ 825500 h 21600"/>
              <a:gd name="T2" fmla="*/ 2244725 w 21600"/>
              <a:gd name="T3" fmla="*/ 825500 h 21600"/>
              <a:gd name="T4" fmla="*/ 2244725 w 21600"/>
              <a:gd name="T5" fmla="*/ 825500 h 21600"/>
              <a:gd name="T6" fmla="*/ 2244725 w 21600"/>
              <a:gd name="T7" fmla="*/ 825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05" y="0"/>
                </a:moveTo>
                <a:cubicBezTo>
                  <a:pt x="136" y="0"/>
                  <a:pt x="0" y="371"/>
                  <a:pt x="0" y="830"/>
                </a:cubicBezTo>
                <a:lnTo>
                  <a:pt x="0" y="15784"/>
                </a:lnTo>
                <a:cubicBezTo>
                  <a:pt x="0" y="16243"/>
                  <a:pt x="136" y="16615"/>
                  <a:pt x="305" y="16615"/>
                </a:cubicBezTo>
                <a:lnTo>
                  <a:pt x="2627" y="16615"/>
                </a:lnTo>
                <a:lnTo>
                  <a:pt x="3849" y="21599"/>
                </a:lnTo>
                <a:lnTo>
                  <a:pt x="5072" y="16615"/>
                </a:lnTo>
                <a:lnTo>
                  <a:pt x="21294" y="16615"/>
                </a:lnTo>
                <a:cubicBezTo>
                  <a:pt x="21463" y="16615"/>
                  <a:pt x="21599" y="16243"/>
                  <a:pt x="21599" y="15784"/>
                </a:cubicBezTo>
                <a:lnTo>
                  <a:pt x="21599" y="830"/>
                </a:lnTo>
                <a:cubicBezTo>
                  <a:pt x="21600" y="371"/>
                  <a:pt x="21463" y="0"/>
                  <a:pt x="21294" y="0"/>
                </a:cubicBezTo>
                <a:lnTo>
                  <a:pt x="3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 anchor="ctr"/>
          <a:lstStyle/>
          <a:p>
            <a:pPr>
              <a:defRPr/>
            </a:pPr>
            <a:endParaRPr lang="es-ES" sz="2000" dirty="0">
              <a:cs typeface="+mn-ea"/>
              <a:sym typeface="+mn-lt"/>
            </a:endParaRPr>
          </a:p>
        </p:txBody>
      </p:sp>
      <p:sp>
        <p:nvSpPr>
          <p:cNvPr id="72" name="AutoShape 22"/>
          <p:cNvSpPr/>
          <p:nvPr/>
        </p:nvSpPr>
        <p:spPr bwMode="auto">
          <a:xfrm>
            <a:off x="8964930" y="4357370"/>
            <a:ext cx="955675" cy="957580"/>
          </a:xfrm>
          <a:custGeom>
            <a:avLst/>
            <a:gdLst>
              <a:gd name="T0" fmla="*/ 795670 w 19679"/>
              <a:gd name="T1" fmla="*/ 873385 h 19679"/>
              <a:gd name="T2" fmla="*/ 795670 w 19679"/>
              <a:gd name="T3" fmla="*/ 873385 h 19679"/>
              <a:gd name="T4" fmla="*/ 795670 w 19679"/>
              <a:gd name="T5" fmla="*/ 873385 h 19679"/>
              <a:gd name="T6" fmla="*/ 795670 w 19679"/>
              <a:gd name="T7" fmla="*/ 873385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/>
            <a:endParaRPr lang="zh-CN" altLang="en-US" sz="2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4" name="AutoShape 24"/>
          <p:cNvSpPr/>
          <p:nvPr/>
        </p:nvSpPr>
        <p:spPr bwMode="auto">
          <a:xfrm>
            <a:off x="9360535" y="3458210"/>
            <a:ext cx="1671320" cy="24574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defTabSz="335280" eaLnBrk="1"/>
            <a:r>
              <a:rPr lang="zh-CN" altLang="en-US" sz="1600" b="0" dirty="0"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sz="1600" b="0" dirty="0">
                <a:latin typeface="+mn-lt"/>
                <a:ea typeface="+mn-ea"/>
                <a:cs typeface="+mn-ea"/>
                <a:sym typeface="+mn-lt"/>
              </a:rPr>
              <a:t>3.4.4</a:t>
            </a:r>
          </a:p>
        </p:txBody>
      </p:sp>
      <p:sp>
        <p:nvSpPr>
          <p:cNvPr id="76" name="AutoShape 26"/>
          <p:cNvSpPr/>
          <p:nvPr/>
        </p:nvSpPr>
        <p:spPr bwMode="auto">
          <a:xfrm>
            <a:off x="1230630" y="4112895"/>
            <a:ext cx="2285365" cy="2768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3.4.1</a:t>
            </a: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内容</a:t>
            </a:r>
          </a:p>
        </p:txBody>
      </p:sp>
      <p:sp>
        <p:nvSpPr>
          <p:cNvPr id="78" name="AutoShape 28"/>
          <p:cNvSpPr/>
          <p:nvPr/>
        </p:nvSpPr>
        <p:spPr bwMode="auto">
          <a:xfrm>
            <a:off x="3841115" y="2370455"/>
            <a:ext cx="2266950" cy="2768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3.4.2</a:t>
            </a: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内容</a:t>
            </a:r>
          </a:p>
        </p:txBody>
      </p:sp>
      <p:sp>
        <p:nvSpPr>
          <p:cNvPr id="80" name="AutoShape 30"/>
          <p:cNvSpPr/>
          <p:nvPr/>
        </p:nvSpPr>
        <p:spPr bwMode="auto">
          <a:xfrm>
            <a:off x="6362065" y="4104640"/>
            <a:ext cx="2169795" cy="2768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3.4.3</a:t>
            </a: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内容</a:t>
            </a:r>
          </a:p>
        </p:txBody>
      </p:sp>
      <p:sp>
        <p:nvSpPr>
          <p:cNvPr id="82" name="AutoShape 32"/>
          <p:cNvSpPr/>
          <p:nvPr/>
        </p:nvSpPr>
        <p:spPr bwMode="auto">
          <a:xfrm>
            <a:off x="9056370" y="2411095"/>
            <a:ext cx="2346960" cy="27686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3.4.4</a:t>
            </a:r>
            <a:r>
              <a:rPr lang="zh-CN" alt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内容</a:t>
            </a:r>
          </a:p>
        </p:txBody>
      </p:sp>
      <p:pic>
        <p:nvPicPr>
          <p:cNvPr id="2" name="图片 1" descr="放大镜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25880" y="2129155"/>
            <a:ext cx="593725" cy="593725"/>
          </a:xfrm>
          <a:prstGeom prst="rect">
            <a:avLst/>
          </a:prstGeom>
        </p:spPr>
      </p:pic>
      <p:pic>
        <p:nvPicPr>
          <p:cNvPr id="3" name="图片 2" descr="文件查询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73830" y="4533900"/>
            <a:ext cx="607060" cy="607060"/>
          </a:xfrm>
          <a:prstGeom prst="rect">
            <a:avLst/>
          </a:prstGeom>
        </p:spPr>
      </p:pic>
      <p:pic>
        <p:nvPicPr>
          <p:cNvPr id="4" name="图片 3" descr="放大镜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403975" y="2114550"/>
            <a:ext cx="593725" cy="593725"/>
          </a:xfrm>
          <a:prstGeom prst="rect">
            <a:avLst/>
          </a:prstGeom>
        </p:spPr>
      </p:pic>
      <p:pic>
        <p:nvPicPr>
          <p:cNvPr id="5" name="图片 4" descr="文件查询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139555" y="4533900"/>
            <a:ext cx="607060" cy="607060"/>
          </a:xfrm>
          <a:prstGeom prst="rect">
            <a:avLst/>
          </a:prstGeom>
        </p:spPr>
      </p:pic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5" grpId="1" animBg="1"/>
      <p:bldP spid="59" grpId="0" animBg="1"/>
      <p:bldP spid="59" grpId="1" animBg="1"/>
      <p:bldP spid="60" grpId="0" animBg="1"/>
      <p:bldP spid="60" grpId="1" animBg="1"/>
      <p:bldP spid="64" grpId="0" animBg="1"/>
      <p:bldP spid="64" grpId="1" animBg="1"/>
      <p:bldP spid="65" grpId="0" animBg="1"/>
      <p:bldP spid="65" grpId="1" animBg="1"/>
      <p:bldP spid="69" grpId="0" animBg="1"/>
      <p:bldP spid="69" grpId="1" animBg="1"/>
      <p:bldP spid="70" grpId="0" animBg="1"/>
      <p:bldP spid="70" grpId="1" animBg="1"/>
      <p:bldP spid="74" grpId="0" animBg="1"/>
      <p:bldP spid="74" grpId="1" animBg="1"/>
      <p:bldP spid="76" grpId="0" bldLvl="0" animBg="1"/>
      <p:bldP spid="76" grpId="1" animBg="1"/>
      <p:bldP spid="78" grpId="0" bldLvl="0" animBg="1"/>
      <p:bldP spid="78" grpId="1" animBg="1"/>
      <p:bldP spid="80" grpId="0" bldLvl="0" animBg="1"/>
      <p:bldP spid="80" grpId="1" animBg="1"/>
      <p:bldP spid="82" grpId="0" bldLvl="0" animBg="1"/>
      <p:bldP spid="82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19" name="组合 18"/>
          <p:cNvGrpSpPr/>
          <p:nvPr/>
        </p:nvGrpSpPr>
        <p:grpSpPr>
          <a:xfrm rot="10800000">
            <a:off x="-598644" y="4863839"/>
            <a:ext cx="2117288" cy="2334478"/>
            <a:chOff x="9664473" y="816338"/>
            <a:chExt cx="3185286" cy="3512032"/>
          </a:xfrm>
        </p:grpSpPr>
        <p:sp>
          <p:nvSpPr>
            <p:cNvPr id="20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23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5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1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38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39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iṡḻiďè"/>
          <p:cNvSpPr/>
          <p:nvPr/>
        </p:nvSpPr>
        <p:spPr bwMode="auto">
          <a:xfrm rot="17590292">
            <a:off x="2495652" y="2419579"/>
            <a:ext cx="1979382" cy="171445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6C92C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6" name="iṡḻiďè"/>
          <p:cNvSpPr/>
          <p:nvPr/>
        </p:nvSpPr>
        <p:spPr bwMode="auto">
          <a:xfrm rot="17590292">
            <a:off x="1584123" y="1931786"/>
            <a:ext cx="2288396" cy="1982107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48A2A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3" name="MH_Others_1"/>
          <p:cNvSpPr txBox="1"/>
          <p:nvPr>
            <p:custDataLst>
              <p:tags r:id="rId1"/>
            </p:custDataLst>
          </p:nvPr>
        </p:nvSpPr>
        <p:spPr>
          <a:xfrm>
            <a:off x="1365369" y="2922840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 04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4807716" y="3687616"/>
            <a:ext cx="6318345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cs typeface="+mn-ea"/>
                <a:sym typeface="+mn-lt"/>
              </a:rPr>
              <a:t>小标题</a:t>
            </a:r>
            <a:r>
              <a:rPr lang="en-US" altLang="zh-CN" sz="1200" dirty="0">
                <a:cs typeface="+mn-ea"/>
                <a:sym typeface="+mn-lt"/>
              </a:rPr>
              <a:t>4</a:t>
            </a:r>
            <a:r>
              <a:rPr lang="zh-CN" altLang="en-US" sz="1200" dirty="0">
                <a:cs typeface="+mn-ea"/>
                <a:sym typeface="+mn-lt"/>
              </a:rPr>
              <a:t>概述</a:t>
            </a:r>
          </a:p>
        </p:txBody>
      </p:sp>
      <p:sp>
        <p:nvSpPr>
          <p:cNvPr id="35" name="矩形 34"/>
          <p:cNvSpPr/>
          <p:nvPr/>
        </p:nvSpPr>
        <p:spPr>
          <a:xfrm>
            <a:off x="4807716" y="3014426"/>
            <a:ext cx="1935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spc="300" dirty="0">
                <a:solidFill>
                  <a:srgbClr val="436B9B"/>
                </a:solidFill>
                <a:cs typeface="+mn-ea"/>
                <a:sym typeface="+mn-lt"/>
              </a:rPr>
              <a:t>小标题</a:t>
            </a:r>
            <a:r>
              <a:rPr lang="en-US" altLang="zh-CN" sz="3600" spc="300" dirty="0">
                <a:solidFill>
                  <a:srgbClr val="436B9B"/>
                </a:solidFill>
                <a:cs typeface="+mn-ea"/>
                <a:sym typeface="+mn-lt"/>
              </a:rPr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49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149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8" grpId="0"/>
      <p:bldP spid="39" grpId="0" animBg="1"/>
      <p:bldP spid="37" grpId="0" animBg="1"/>
      <p:bldP spid="36" grpId="0" animBg="1"/>
      <p:bldP spid="33" grpId="0"/>
      <p:bldP spid="34" grpId="0"/>
      <p:bldP spid="3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4.1</a:t>
            </a:r>
          </a:p>
        </p:txBody>
      </p:sp>
      <p:grpSp>
        <p:nvGrpSpPr>
          <p:cNvPr id="25" name="组合 24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6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7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2479756" y="3694101"/>
            <a:ext cx="0" cy="902029"/>
          </a:xfrm>
          <a:prstGeom prst="line">
            <a:avLst/>
          </a:prstGeom>
          <a:ln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7058486" y="3694101"/>
            <a:ext cx="0" cy="902029"/>
          </a:xfrm>
          <a:prstGeom prst="line">
            <a:avLst/>
          </a:prstGeom>
          <a:ln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4769121" y="2722391"/>
            <a:ext cx="0" cy="902029"/>
          </a:xfrm>
          <a:prstGeom prst="line">
            <a:avLst/>
          </a:prstGeom>
          <a:ln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9347851" y="2722391"/>
            <a:ext cx="0" cy="902029"/>
          </a:xfrm>
          <a:prstGeom prst="line">
            <a:avLst/>
          </a:prstGeom>
          <a:ln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/>
          <p:nvPr/>
        </p:nvCxnSpPr>
        <p:spPr>
          <a:xfrm>
            <a:off x="1011555" y="3700145"/>
            <a:ext cx="10033635" cy="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2284498" y="3498844"/>
            <a:ext cx="390517" cy="39051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  <p:sp>
        <p:nvSpPr>
          <p:cNvPr id="34" name="椭圆 33"/>
          <p:cNvSpPr/>
          <p:nvPr/>
        </p:nvSpPr>
        <p:spPr>
          <a:xfrm>
            <a:off x="4573863" y="3498843"/>
            <a:ext cx="390517" cy="39051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</a:p>
        </p:txBody>
      </p:sp>
      <p:sp>
        <p:nvSpPr>
          <p:cNvPr id="35" name="椭圆 34"/>
          <p:cNvSpPr/>
          <p:nvPr/>
        </p:nvSpPr>
        <p:spPr>
          <a:xfrm>
            <a:off x="6863228" y="3498843"/>
            <a:ext cx="390517" cy="390517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3</a:t>
            </a:r>
          </a:p>
        </p:txBody>
      </p:sp>
      <p:sp>
        <p:nvSpPr>
          <p:cNvPr id="36" name="椭圆 35"/>
          <p:cNvSpPr/>
          <p:nvPr/>
        </p:nvSpPr>
        <p:spPr>
          <a:xfrm>
            <a:off x="9152593" y="3529875"/>
            <a:ext cx="390517" cy="390517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</a:p>
        </p:txBody>
      </p:sp>
      <p:sp>
        <p:nvSpPr>
          <p:cNvPr id="37" name="椭圆 36"/>
          <p:cNvSpPr/>
          <p:nvPr/>
        </p:nvSpPr>
        <p:spPr>
          <a:xfrm>
            <a:off x="2110105" y="4827270"/>
            <a:ext cx="738505" cy="738505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399280" y="1806575"/>
            <a:ext cx="738505" cy="738505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8978265" y="1807210"/>
            <a:ext cx="738505" cy="738505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717030" y="4827270"/>
            <a:ext cx="738505" cy="738505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270125" y="5028568"/>
            <a:ext cx="368300" cy="336598"/>
            <a:chOff x="8415" y="6739"/>
            <a:chExt cx="560" cy="493"/>
          </a:xfrm>
          <a:solidFill>
            <a:srgbClr val="669C78"/>
          </a:solidFill>
        </p:grpSpPr>
        <p:sp>
          <p:nvSpPr>
            <p:cNvPr id="42" name="Freeform14"/>
            <p:cNvSpPr/>
            <p:nvPr/>
          </p:nvSpPr>
          <p:spPr bwMode="auto">
            <a:xfrm>
              <a:off x="8466" y="6761"/>
              <a:ext cx="209" cy="450"/>
            </a:xfrm>
            <a:custGeom>
              <a:avLst/>
              <a:gdLst>
                <a:gd name="T0" fmla="*/ 52 w 59"/>
                <a:gd name="T1" fmla="*/ 5 h 126"/>
                <a:gd name="T2" fmla="*/ 9 w 59"/>
                <a:gd name="T3" fmla="*/ 38 h 126"/>
                <a:gd name="T4" fmla="*/ 0 w 59"/>
                <a:gd name="T5" fmla="*/ 39 h 126"/>
                <a:gd name="T6" fmla="*/ 0 w 59"/>
                <a:gd name="T7" fmla="*/ 86 h 126"/>
                <a:gd name="T8" fmla="*/ 9 w 59"/>
                <a:gd name="T9" fmla="*/ 88 h 126"/>
                <a:gd name="T10" fmla="*/ 51 w 59"/>
                <a:gd name="T11" fmla="*/ 119 h 126"/>
                <a:gd name="T12" fmla="*/ 59 w 59"/>
                <a:gd name="T13" fmla="*/ 119 h 126"/>
                <a:gd name="T14" fmla="*/ 59 w 59"/>
                <a:gd name="T15" fmla="*/ 5 h 126"/>
                <a:gd name="T16" fmla="*/ 52 w 59"/>
                <a:gd name="T17" fmla="*/ 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126">
                  <a:moveTo>
                    <a:pt x="52" y="5"/>
                  </a:moveTo>
                  <a:cubicBezTo>
                    <a:pt x="9" y="38"/>
                    <a:pt x="9" y="38"/>
                    <a:pt x="9" y="38"/>
                  </a:cubicBezTo>
                  <a:cubicBezTo>
                    <a:pt x="9" y="38"/>
                    <a:pt x="5" y="38"/>
                    <a:pt x="0" y="3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5" y="87"/>
                    <a:pt x="9" y="88"/>
                    <a:pt x="9" y="88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9"/>
                    <a:pt x="59" y="126"/>
                    <a:pt x="59" y="119"/>
                  </a:cubicBezTo>
                  <a:cubicBezTo>
                    <a:pt x="59" y="112"/>
                    <a:pt x="59" y="11"/>
                    <a:pt x="59" y="5"/>
                  </a:cubicBezTo>
                  <a:cubicBezTo>
                    <a:pt x="59" y="0"/>
                    <a:pt x="52" y="5"/>
                    <a:pt x="52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Freeform15"/>
            <p:cNvSpPr/>
            <p:nvPr/>
          </p:nvSpPr>
          <p:spPr bwMode="auto">
            <a:xfrm>
              <a:off x="8415" y="6908"/>
              <a:ext cx="29" cy="158"/>
            </a:xfrm>
            <a:custGeom>
              <a:avLst/>
              <a:gdLst>
                <a:gd name="T0" fmla="*/ 0 w 8"/>
                <a:gd name="T1" fmla="*/ 8 h 44"/>
                <a:gd name="T2" fmla="*/ 0 w 8"/>
                <a:gd name="T3" fmla="*/ 38 h 44"/>
                <a:gd name="T4" fmla="*/ 8 w 8"/>
                <a:gd name="T5" fmla="*/ 44 h 44"/>
                <a:gd name="T6" fmla="*/ 8 w 8"/>
                <a:gd name="T7" fmla="*/ 0 h 44"/>
                <a:gd name="T8" fmla="*/ 0 w 8"/>
                <a:gd name="T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8"/>
                  </a:moveTo>
                  <a:cubicBezTo>
                    <a:pt x="0" y="16"/>
                    <a:pt x="0" y="32"/>
                    <a:pt x="0" y="38"/>
                  </a:cubicBezTo>
                  <a:cubicBezTo>
                    <a:pt x="0" y="40"/>
                    <a:pt x="4" y="42"/>
                    <a:pt x="8" y="4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2"/>
                    <a:pt x="0" y="4"/>
                    <a:pt x="0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Freeform16"/>
            <p:cNvSpPr/>
            <p:nvPr/>
          </p:nvSpPr>
          <p:spPr bwMode="auto">
            <a:xfrm>
              <a:off x="8726" y="6862"/>
              <a:ext cx="83" cy="246"/>
            </a:xfrm>
            <a:custGeom>
              <a:avLst/>
              <a:gdLst>
                <a:gd name="T0" fmla="*/ 10 w 23"/>
                <a:gd name="T1" fmla="*/ 2 h 69"/>
                <a:gd name="T2" fmla="*/ 2 w 23"/>
                <a:gd name="T3" fmla="*/ 2 h 69"/>
                <a:gd name="T4" fmla="*/ 2 w 23"/>
                <a:gd name="T5" fmla="*/ 10 h 69"/>
                <a:gd name="T6" fmla="*/ 12 w 23"/>
                <a:gd name="T7" fmla="*/ 35 h 69"/>
                <a:gd name="T8" fmla="*/ 2 w 23"/>
                <a:gd name="T9" fmla="*/ 60 h 69"/>
                <a:gd name="T10" fmla="*/ 2 w 23"/>
                <a:gd name="T11" fmla="*/ 67 h 69"/>
                <a:gd name="T12" fmla="*/ 6 w 23"/>
                <a:gd name="T13" fmla="*/ 69 h 69"/>
                <a:gd name="T14" fmla="*/ 10 w 23"/>
                <a:gd name="T15" fmla="*/ 67 h 69"/>
                <a:gd name="T16" fmla="*/ 23 w 23"/>
                <a:gd name="T17" fmla="*/ 35 h 69"/>
                <a:gd name="T18" fmla="*/ 10 w 23"/>
                <a:gd name="T19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" h="69">
                  <a:moveTo>
                    <a:pt x="10" y="2"/>
                  </a:moveTo>
                  <a:cubicBezTo>
                    <a:pt x="7" y="0"/>
                    <a:pt x="4" y="0"/>
                    <a:pt x="2" y="2"/>
                  </a:cubicBezTo>
                  <a:cubicBezTo>
                    <a:pt x="0" y="4"/>
                    <a:pt x="0" y="8"/>
                    <a:pt x="2" y="10"/>
                  </a:cubicBezTo>
                  <a:cubicBezTo>
                    <a:pt x="9" y="17"/>
                    <a:pt x="12" y="26"/>
                    <a:pt x="12" y="35"/>
                  </a:cubicBezTo>
                  <a:cubicBezTo>
                    <a:pt x="12" y="44"/>
                    <a:pt x="9" y="53"/>
                    <a:pt x="2" y="60"/>
                  </a:cubicBezTo>
                  <a:cubicBezTo>
                    <a:pt x="0" y="62"/>
                    <a:pt x="0" y="65"/>
                    <a:pt x="2" y="67"/>
                  </a:cubicBezTo>
                  <a:cubicBezTo>
                    <a:pt x="3" y="68"/>
                    <a:pt x="4" y="69"/>
                    <a:pt x="6" y="69"/>
                  </a:cubicBezTo>
                  <a:cubicBezTo>
                    <a:pt x="7" y="69"/>
                    <a:pt x="9" y="68"/>
                    <a:pt x="10" y="67"/>
                  </a:cubicBezTo>
                  <a:cubicBezTo>
                    <a:pt x="19" y="58"/>
                    <a:pt x="23" y="47"/>
                    <a:pt x="23" y="35"/>
                  </a:cubicBezTo>
                  <a:cubicBezTo>
                    <a:pt x="23" y="23"/>
                    <a:pt x="19" y="11"/>
                    <a:pt x="1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Freeform17"/>
            <p:cNvSpPr/>
            <p:nvPr/>
          </p:nvSpPr>
          <p:spPr bwMode="auto">
            <a:xfrm flipV="1">
              <a:off x="8777" y="6801"/>
              <a:ext cx="110" cy="367"/>
            </a:xfrm>
            <a:custGeom>
              <a:avLst/>
              <a:gdLst>
                <a:gd name="T0" fmla="*/ 10 w 31"/>
                <a:gd name="T1" fmla="*/ 2 h 103"/>
                <a:gd name="T2" fmla="*/ 3 w 31"/>
                <a:gd name="T3" fmla="*/ 2 h 103"/>
                <a:gd name="T4" fmla="*/ 3 w 31"/>
                <a:gd name="T5" fmla="*/ 10 h 103"/>
                <a:gd name="T6" fmla="*/ 20 w 31"/>
                <a:gd name="T7" fmla="*/ 52 h 103"/>
                <a:gd name="T8" fmla="*/ 3 w 31"/>
                <a:gd name="T9" fmla="*/ 94 h 103"/>
                <a:gd name="T10" fmla="*/ 3 w 31"/>
                <a:gd name="T11" fmla="*/ 102 h 103"/>
                <a:gd name="T12" fmla="*/ 6 w 31"/>
                <a:gd name="T13" fmla="*/ 103 h 103"/>
                <a:gd name="T14" fmla="*/ 10 w 31"/>
                <a:gd name="T15" fmla="*/ 102 h 103"/>
                <a:gd name="T16" fmla="*/ 31 w 31"/>
                <a:gd name="T17" fmla="*/ 52 h 103"/>
                <a:gd name="T18" fmla="*/ 10 w 31"/>
                <a:gd name="T19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03">
                  <a:moveTo>
                    <a:pt x="10" y="2"/>
                  </a:moveTo>
                  <a:cubicBezTo>
                    <a:pt x="8" y="0"/>
                    <a:pt x="5" y="0"/>
                    <a:pt x="3" y="2"/>
                  </a:cubicBezTo>
                  <a:cubicBezTo>
                    <a:pt x="0" y="4"/>
                    <a:pt x="0" y="8"/>
                    <a:pt x="3" y="10"/>
                  </a:cubicBezTo>
                  <a:cubicBezTo>
                    <a:pt x="14" y="21"/>
                    <a:pt x="20" y="37"/>
                    <a:pt x="20" y="52"/>
                  </a:cubicBezTo>
                  <a:cubicBezTo>
                    <a:pt x="20" y="67"/>
                    <a:pt x="14" y="82"/>
                    <a:pt x="3" y="94"/>
                  </a:cubicBezTo>
                  <a:cubicBezTo>
                    <a:pt x="0" y="96"/>
                    <a:pt x="0" y="100"/>
                    <a:pt x="3" y="102"/>
                  </a:cubicBezTo>
                  <a:cubicBezTo>
                    <a:pt x="4" y="103"/>
                    <a:pt x="5" y="103"/>
                    <a:pt x="6" y="103"/>
                  </a:cubicBezTo>
                  <a:cubicBezTo>
                    <a:pt x="8" y="103"/>
                    <a:pt x="9" y="103"/>
                    <a:pt x="10" y="102"/>
                  </a:cubicBezTo>
                  <a:cubicBezTo>
                    <a:pt x="24" y="88"/>
                    <a:pt x="31" y="70"/>
                    <a:pt x="31" y="52"/>
                  </a:cubicBezTo>
                  <a:cubicBezTo>
                    <a:pt x="31" y="34"/>
                    <a:pt x="24" y="16"/>
                    <a:pt x="1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6" name="Freeform18"/>
            <p:cNvSpPr/>
            <p:nvPr/>
          </p:nvSpPr>
          <p:spPr bwMode="auto">
            <a:xfrm>
              <a:off x="8841" y="6739"/>
              <a:ext cx="134" cy="493"/>
            </a:xfrm>
            <a:custGeom>
              <a:avLst/>
              <a:gdLst>
                <a:gd name="T0" fmla="*/ 10 w 38"/>
                <a:gd name="T1" fmla="*/ 2 h 138"/>
                <a:gd name="T2" fmla="*/ 2 w 38"/>
                <a:gd name="T3" fmla="*/ 2 h 138"/>
                <a:gd name="T4" fmla="*/ 2 w 38"/>
                <a:gd name="T5" fmla="*/ 9 h 138"/>
                <a:gd name="T6" fmla="*/ 27 w 38"/>
                <a:gd name="T7" fmla="*/ 69 h 138"/>
                <a:gd name="T8" fmla="*/ 2 w 38"/>
                <a:gd name="T9" fmla="*/ 128 h 138"/>
                <a:gd name="T10" fmla="*/ 2 w 38"/>
                <a:gd name="T11" fmla="*/ 136 h 138"/>
                <a:gd name="T12" fmla="*/ 6 w 38"/>
                <a:gd name="T13" fmla="*/ 138 h 138"/>
                <a:gd name="T14" fmla="*/ 10 w 38"/>
                <a:gd name="T15" fmla="*/ 136 h 138"/>
                <a:gd name="T16" fmla="*/ 38 w 38"/>
                <a:gd name="T17" fmla="*/ 69 h 138"/>
                <a:gd name="T18" fmla="*/ 10 w 38"/>
                <a:gd name="T19" fmla="*/ 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38">
                  <a:moveTo>
                    <a:pt x="10" y="2"/>
                  </a:moveTo>
                  <a:cubicBezTo>
                    <a:pt x="8" y="0"/>
                    <a:pt x="5" y="0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19" y="26"/>
                    <a:pt x="27" y="47"/>
                    <a:pt x="27" y="69"/>
                  </a:cubicBezTo>
                  <a:cubicBezTo>
                    <a:pt x="27" y="90"/>
                    <a:pt x="19" y="112"/>
                    <a:pt x="2" y="128"/>
                  </a:cubicBezTo>
                  <a:cubicBezTo>
                    <a:pt x="0" y="130"/>
                    <a:pt x="0" y="134"/>
                    <a:pt x="2" y="136"/>
                  </a:cubicBezTo>
                  <a:cubicBezTo>
                    <a:pt x="4" y="137"/>
                    <a:pt x="5" y="138"/>
                    <a:pt x="6" y="138"/>
                  </a:cubicBezTo>
                  <a:cubicBezTo>
                    <a:pt x="8" y="138"/>
                    <a:pt x="9" y="137"/>
                    <a:pt x="10" y="136"/>
                  </a:cubicBezTo>
                  <a:cubicBezTo>
                    <a:pt x="29" y="117"/>
                    <a:pt x="38" y="93"/>
                    <a:pt x="38" y="69"/>
                  </a:cubicBezTo>
                  <a:cubicBezTo>
                    <a:pt x="38" y="45"/>
                    <a:pt x="29" y="20"/>
                    <a:pt x="1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7" name="Freeform 250"/>
          <p:cNvSpPr>
            <a:spLocks noEditPoints="1"/>
          </p:cNvSpPr>
          <p:nvPr/>
        </p:nvSpPr>
        <p:spPr bwMode="auto">
          <a:xfrm>
            <a:off x="4573929" y="1981200"/>
            <a:ext cx="403225" cy="388938"/>
          </a:xfrm>
          <a:custGeom>
            <a:avLst/>
            <a:gdLst>
              <a:gd name="T0" fmla="*/ 19 w 229"/>
              <a:gd name="T1" fmla="*/ 0 h 217"/>
              <a:gd name="T2" fmla="*/ 209 w 229"/>
              <a:gd name="T3" fmla="*/ 0 h 217"/>
              <a:gd name="T4" fmla="*/ 229 w 229"/>
              <a:gd name="T5" fmla="*/ 20 h 217"/>
              <a:gd name="T6" fmla="*/ 229 w 229"/>
              <a:gd name="T7" fmla="*/ 140 h 217"/>
              <a:gd name="T8" fmla="*/ 209 w 229"/>
              <a:gd name="T9" fmla="*/ 160 h 217"/>
              <a:gd name="T10" fmla="*/ 19 w 229"/>
              <a:gd name="T11" fmla="*/ 160 h 217"/>
              <a:gd name="T12" fmla="*/ 0 w 229"/>
              <a:gd name="T13" fmla="*/ 140 h 217"/>
              <a:gd name="T14" fmla="*/ 0 w 229"/>
              <a:gd name="T15" fmla="*/ 20 h 217"/>
              <a:gd name="T16" fmla="*/ 19 w 229"/>
              <a:gd name="T17" fmla="*/ 0 h 217"/>
              <a:gd name="T18" fmla="*/ 56 w 229"/>
              <a:gd name="T19" fmla="*/ 203 h 217"/>
              <a:gd name="T20" fmla="*/ 94 w 229"/>
              <a:gd name="T21" fmla="*/ 199 h 217"/>
              <a:gd name="T22" fmla="*/ 94 w 229"/>
              <a:gd name="T23" fmla="*/ 171 h 217"/>
              <a:gd name="T24" fmla="*/ 140 w 229"/>
              <a:gd name="T25" fmla="*/ 171 h 217"/>
              <a:gd name="T26" fmla="*/ 140 w 229"/>
              <a:gd name="T27" fmla="*/ 199 h 217"/>
              <a:gd name="T28" fmla="*/ 176 w 229"/>
              <a:gd name="T29" fmla="*/ 203 h 217"/>
              <a:gd name="T30" fmla="*/ 176 w 229"/>
              <a:gd name="T31" fmla="*/ 217 h 217"/>
              <a:gd name="T32" fmla="*/ 56 w 229"/>
              <a:gd name="T33" fmla="*/ 217 h 217"/>
              <a:gd name="T34" fmla="*/ 56 w 229"/>
              <a:gd name="T35" fmla="*/ 203 h 217"/>
              <a:gd name="T36" fmla="*/ 17 w 229"/>
              <a:gd name="T37" fmla="*/ 19 h 217"/>
              <a:gd name="T38" fmla="*/ 17 w 229"/>
              <a:gd name="T39" fmla="*/ 124 h 217"/>
              <a:gd name="T40" fmla="*/ 210 w 229"/>
              <a:gd name="T41" fmla="*/ 124 h 217"/>
              <a:gd name="T42" fmla="*/ 210 w 229"/>
              <a:gd name="T43" fmla="*/ 19 h 217"/>
              <a:gd name="T44" fmla="*/ 17 w 229"/>
              <a:gd name="T45" fmla="*/ 19 h 217"/>
              <a:gd name="T46" fmla="*/ 191 w 229"/>
              <a:gd name="T47" fmla="*/ 134 h 217"/>
              <a:gd name="T48" fmla="*/ 183 w 229"/>
              <a:gd name="T49" fmla="*/ 142 h 217"/>
              <a:gd name="T50" fmla="*/ 191 w 229"/>
              <a:gd name="T51" fmla="*/ 150 h 217"/>
              <a:gd name="T52" fmla="*/ 199 w 229"/>
              <a:gd name="T53" fmla="*/ 142 h 217"/>
              <a:gd name="T54" fmla="*/ 191 w 229"/>
              <a:gd name="T55" fmla="*/ 134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29" h="217">
                <a:moveTo>
                  <a:pt x="19" y="0"/>
                </a:moveTo>
                <a:cubicBezTo>
                  <a:pt x="209" y="0"/>
                  <a:pt x="209" y="0"/>
                  <a:pt x="209" y="0"/>
                </a:cubicBezTo>
                <a:cubicBezTo>
                  <a:pt x="220" y="0"/>
                  <a:pt x="229" y="9"/>
                  <a:pt x="229" y="20"/>
                </a:cubicBezTo>
                <a:cubicBezTo>
                  <a:pt x="229" y="140"/>
                  <a:pt x="229" y="140"/>
                  <a:pt x="229" y="140"/>
                </a:cubicBezTo>
                <a:cubicBezTo>
                  <a:pt x="229" y="151"/>
                  <a:pt x="220" y="160"/>
                  <a:pt x="209" y="160"/>
                </a:cubicBezTo>
                <a:cubicBezTo>
                  <a:pt x="19" y="160"/>
                  <a:pt x="19" y="160"/>
                  <a:pt x="19" y="160"/>
                </a:cubicBezTo>
                <a:cubicBezTo>
                  <a:pt x="8" y="160"/>
                  <a:pt x="0" y="151"/>
                  <a:pt x="0" y="14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9"/>
                  <a:pt x="8" y="0"/>
                  <a:pt x="19" y="0"/>
                </a:cubicBezTo>
                <a:close/>
                <a:moveTo>
                  <a:pt x="56" y="203"/>
                </a:moveTo>
                <a:cubicBezTo>
                  <a:pt x="69" y="201"/>
                  <a:pt x="81" y="199"/>
                  <a:pt x="94" y="199"/>
                </a:cubicBezTo>
                <a:cubicBezTo>
                  <a:pt x="94" y="171"/>
                  <a:pt x="94" y="171"/>
                  <a:pt x="94" y="171"/>
                </a:cubicBezTo>
                <a:cubicBezTo>
                  <a:pt x="140" y="171"/>
                  <a:pt x="140" y="171"/>
                  <a:pt x="140" y="171"/>
                </a:cubicBezTo>
                <a:cubicBezTo>
                  <a:pt x="140" y="199"/>
                  <a:pt x="140" y="199"/>
                  <a:pt x="140" y="199"/>
                </a:cubicBezTo>
                <a:cubicBezTo>
                  <a:pt x="152" y="200"/>
                  <a:pt x="164" y="201"/>
                  <a:pt x="176" y="203"/>
                </a:cubicBezTo>
                <a:cubicBezTo>
                  <a:pt x="176" y="217"/>
                  <a:pt x="176" y="217"/>
                  <a:pt x="176" y="217"/>
                </a:cubicBezTo>
                <a:cubicBezTo>
                  <a:pt x="56" y="217"/>
                  <a:pt x="56" y="217"/>
                  <a:pt x="56" y="217"/>
                </a:cubicBezTo>
                <a:cubicBezTo>
                  <a:pt x="56" y="213"/>
                  <a:pt x="56" y="208"/>
                  <a:pt x="56" y="203"/>
                </a:cubicBezTo>
                <a:close/>
                <a:moveTo>
                  <a:pt x="17" y="19"/>
                </a:moveTo>
                <a:cubicBezTo>
                  <a:pt x="17" y="124"/>
                  <a:pt x="17" y="124"/>
                  <a:pt x="17" y="124"/>
                </a:cubicBezTo>
                <a:cubicBezTo>
                  <a:pt x="210" y="124"/>
                  <a:pt x="210" y="124"/>
                  <a:pt x="210" y="124"/>
                </a:cubicBezTo>
                <a:cubicBezTo>
                  <a:pt x="210" y="19"/>
                  <a:pt x="210" y="19"/>
                  <a:pt x="210" y="19"/>
                </a:cubicBezTo>
                <a:cubicBezTo>
                  <a:pt x="17" y="19"/>
                  <a:pt x="17" y="19"/>
                  <a:pt x="17" y="19"/>
                </a:cubicBezTo>
                <a:close/>
                <a:moveTo>
                  <a:pt x="191" y="134"/>
                </a:moveTo>
                <a:cubicBezTo>
                  <a:pt x="186" y="134"/>
                  <a:pt x="183" y="137"/>
                  <a:pt x="183" y="142"/>
                </a:cubicBezTo>
                <a:cubicBezTo>
                  <a:pt x="183" y="146"/>
                  <a:pt x="186" y="150"/>
                  <a:pt x="191" y="150"/>
                </a:cubicBezTo>
                <a:cubicBezTo>
                  <a:pt x="195" y="150"/>
                  <a:pt x="199" y="146"/>
                  <a:pt x="199" y="142"/>
                </a:cubicBezTo>
                <a:cubicBezTo>
                  <a:pt x="199" y="137"/>
                  <a:pt x="195" y="134"/>
                  <a:pt x="191" y="13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80296" tIns="40148" rIns="80296" bIns="40148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58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8" name="Freeform 267"/>
          <p:cNvSpPr>
            <a:spLocks noEditPoints="1"/>
          </p:cNvSpPr>
          <p:nvPr/>
        </p:nvSpPr>
        <p:spPr bwMode="auto">
          <a:xfrm>
            <a:off x="6861199" y="4967923"/>
            <a:ext cx="449263" cy="458787"/>
          </a:xfrm>
          <a:custGeom>
            <a:avLst/>
            <a:gdLst>
              <a:gd name="T0" fmla="*/ 107 w 213"/>
              <a:gd name="T1" fmla="*/ 0 h 213"/>
              <a:gd name="T2" fmla="*/ 213 w 213"/>
              <a:gd name="T3" fmla="*/ 107 h 213"/>
              <a:gd name="T4" fmla="*/ 107 w 213"/>
              <a:gd name="T5" fmla="*/ 213 h 213"/>
              <a:gd name="T6" fmla="*/ 0 w 213"/>
              <a:gd name="T7" fmla="*/ 107 h 213"/>
              <a:gd name="T8" fmla="*/ 107 w 213"/>
              <a:gd name="T9" fmla="*/ 0 h 213"/>
              <a:gd name="T10" fmla="*/ 89 w 213"/>
              <a:gd name="T11" fmla="*/ 75 h 213"/>
              <a:gd name="T12" fmla="*/ 100 w 213"/>
              <a:gd name="T13" fmla="*/ 70 h 213"/>
              <a:gd name="T14" fmla="*/ 87 w 213"/>
              <a:gd name="T15" fmla="*/ 18 h 213"/>
              <a:gd name="T16" fmla="*/ 63 w 213"/>
              <a:gd name="T17" fmla="*/ 26 h 213"/>
              <a:gd name="T18" fmla="*/ 89 w 213"/>
              <a:gd name="T19" fmla="*/ 75 h 213"/>
              <a:gd name="T20" fmla="*/ 107 w 213"/>
              <a:gd name="T21" fmla="*/ 82 h 213"/>
              <a:gd name="T22" fmla="*/ 82 w 213"/>
              <a:gd name="T23" fmla="*/ 107 h 213"/>
              <a:gd name="T24" fmla="*/ 107 w 213"/>
              <a:gd name="T25" fmla="*/ 131 h 213"/>
              <a:gd name="T26" fmla="*/ 131 w 213"/>
              <a:gd name="T27" fmla="*/ 107 h 213"/>
              <a:gd name="T28" fmla="*/ 107 w 213"/>
              <a:gd name="T29" fmla="*/ 82 h 213"/>
              <a:gd name="T30" fmla="*/ 132 w 213"/>
              <a:gd name="T31" fmla="*/ 133 h 213"/>
              <a:gd name="T32" fmla="*/ 122 w 213"/>
              <a:gd name="T33" fmla="*/ 140 h 213"/>
              <a:gd name="T34" fmla="*/ 149 w 213"/>
              <a:gd name="T35" fmla="*/ 187 h 213"/>
              <a:gd name="T36" fmla="*/ 169 w 213"/>
              <a:gd name="T37" fmla="*/ 173 h 213"/>
              <a:gd name="T38" fmla="*/ 132 w 213"/>
              <a:gd name="T39" fmla="*/ 133 h 213"/>
              <a:gd name="T40" fmla="*/ 197 w 213"/>
              <a:gd name="T41" fmla="*/ 126 h 213"/>
              <a:gd name="T42" fmla="*/ 144 w 213"/>
              <a:gd name="T43" fmla="*/ 112 h 213"/>
              <a:gd name="T44" fmla="*/ 138 w 213"/>
              <a:gd name="T45" fmla="*/ 126 h 213"/>
              <a:gd name="T46" fmla="*/ 181 w 213"/>
              <a:gd name="T47" fmla="*/ 160 h 213"/>
              <a:gd name="T48" fmla="*/ 197 w 213"/>
              <a:gd name="T49" fmla="*/ 126 h 213"/>
              <a:gd name="T50" fmla="*/ 25 w 213"/>
              <a:gd name="T51" fmla="*/ 65 h 213"/>
              <a:gd name="T52" fmla="*/ 72 w 213"/>
              <a:gd name="T53" fmla="*/ 92 h 213"/>
              <a:gd name="T54" fmla="*/ 82 w 213"/>
              <a:gd name="T55" fmla="*/ 80 h 213"/>
              <a:gd name="T56" fmla="*/ 49 w 213"/>
              <a:gd name="T57" fmla="*/ 36 h 213"/>
              <a:gd name="T58" fmla="*/ 25 w 213"/>
              <a:gd name="T59" fmla="*/ 65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13" h="213">
                <a:moveTo>
                  <a:pt x="107" y="0"/>
                </a:moveTo>
                <a:cubicBezTo>
                  <a:pt x="166" y="0"/>
                  <a:pt x="213" y="48"/>
                  <a:pt x="213" y="107"/>
                </a:cubicBezTo>
                <a:cubicBezTo>
                  <a:pt x="213" y="165"/>
                  <a:pt x="166" y="213"/>
                  <a:pt x="107" y="213"/>
                </a:cubicBezTo>
                <a:cubicBezTo>
                  <a:pt x="48" y="213"/>
                  <a:pt x="0" y="165"/>
                  <a:pt x="0" y="107"/>
                </a:cubicBezTo>
                <a:cubicBezTo>
                  <a:pt x="0" y="48"/>
                  <a:pt x="48" y="0"/>
                  <a:pt x="107" y="0"/>
                </a:cubicBezTo>
                <a:close/>
                <a:moveTo>
                  <a:pt x="89" y="75"/>
                </a:moveTo>
                <a:cubicBezTo>
                  <a:pt x="93" y="73"/>
                  <a:pt x="96" y="71"/>
                  <a:pt x="100" y="70"/>
                </a:cubicBezTo>
                <a:cubicBezTo>
                  <a:pt x="87" y="18"/>
                  <a:pt x="87" y="18"/>
                  <a:pt x="87" y="18"/>
                </a:cubicBezTo>
                <a:cubicBezTo>
                  <a:pt x="79" y="20"/>
                  <a:pt x="71" y="23"/>
                  <a:pt x="63" y="26"/>
                </a:cubicBezTo>
                <a:cubicBezTo>
                  <a:pt x="89" y="75"/>
                  <a:pt x="89" y="75"/>
                  <a:pt x="89" y="75"/>
                </a:cubicBezTo>
                <a:close/>
                <a:moveTo>
                  <a:pt x="107" y="82"/>
                </a:moveTo>
                <a:cubicBezTo>
                  <a:pt x="93" y="82"/>
                  <a:pt x="82" y="93"/>
                  <a:pt x="82" y="107"/>
                </a:cubicBezTo>
                <a:cubicBezTo>
                  <a:pt x="82" y="120"/>
                  <a:pt x="93" y="131"/>
                  <a:pt x="107" y="131"/>
                </a:cubicBezTo>
                <a:cubicBezTo>
                  <a:pt x="120" y="131"/>
                  <a:pt x="131" y="120"/>
                  <a:pt x="131" y="107"/>
                </a:cubicBezTo>
                <a:cubicBezTo>
                  <a:pt x="131" y="93"/>
                  <a:pt x="120" y="82"/>
                  <a:pt x="107" y="82"/>
                </a:cubicBezTo>
                <a:close/>
                <a:moveTo>
                  <a:pt x="132" y="133"/>
                </a:moveTo>
                <a:cubicBezTo>
                  <a:pt x="129" y="135"/>
                  <a:pt x="126" y="138"/>
                  <a:pt x="122" y="140"/>
                </a:cubicBezTo>
                <a:cubicBezTo>
                  <a:pt x="149" y="187"/>
                  <a:pt x="149" y="187"/>
                  <a:pt x="149" y="187"/>
                </a:cubicBezTo>
                <a:cubicBezTo>
                  <a:pt x="156" y="183"/>
                  <a:pt x="163" y="178"/>
                  <a:pt x="169" y="173"/>
                </a:cubicBezTo>
                <a:cubicBezTo>
                  <a:pt x="132" y="133"/>
                  <a:pt x="132" y="133"/>
                  <a:pt x="132" y="133"/>
                </a:cubicBezTo>
                <a:close/>
                <a:moveTo>
                  <a:pt x="197" y="126"/>
                </a:moveTo>
                <a:cubicBezTo>
                  <a:pt x="144" y="112"/>
                  <a:pt x="144" y="112"/>
                  <a:pt x="144" y="112"/>
                </a:cubicBezTo>
                <a:cubicBezTo>
                  <a:pt x="143" y="117"/>
                  <a:pt x="141" y="121"/>
                  <a:pt x="138" y="126"/>
                </a:cubicBezTo>
                <a:cubicBezTo>
                  <a:pt x="181" y="160"/>
                  <a:pt x="181" y="160"/>
                  <a:pt x="181" y="160"/>
                </a:cubicBezTo>
                <a:cubicBezTo>
                  <a:pt x="188" y="149"/>
                  <a:pt x="194" y="138"/>
                  <a:pt x="197" y="126"/>
                </a:cubicBezTo>
                <a:close/>
                <a:moveTo>
                  <a:pt x="25" y="65"/>
                </a:moveTo>
                <a:cubicBezTo>
                  <a:pt x="72" y="92"/>
                  <a:pt x="72" y="92"/>
                  <a:pt x="72" y="92"/>
                </a:cubicBezTo>
                <a:cubicBezTo>
                  <a:pt x="75" y="87"/>
                  <a:pt x="78" y="83"/>
                  <a:pt x="82" y="80"/>
                </a:cubicBezTo>
                <a:cubicBezTo>
                  <a:pt x="49" y="36"/>
                  <a:pt x="49" y="36"/>
                  <a:pt x="49" y="36"/>
                </a:cubicBezTo>
                <a:cubicBezTo>
                  <a:pt x="39" y="44"/>
                  <a:pt x="31" y="54"/>
                  <a:pt x="25" y="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80296" tIns="40148" rIns="80296" bIns="40148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58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9" name="Freeform 39"/>
          <p:cNvSpPr>
            <a:spLocks noEditPoints="1"/>
          </p:cNvSpPr>
          <p:nvPr/>
        </p:nvSpPr>
        <p:spPr bwMode="auto">
          <a:xfrm>
            <a:off x="9152890" y="1981200"/>
            <a:ext cx="478790" cy="391160"/>
          </a:xfrm>
          <a:custGeom>
            <a:avLst/>
            <a:gdLst>
              <a:gd name="T0" fmla="*/ 116 w 155"/>
              <a:gd name="T1" fmla="*/ 12 h 131"/>
              <a:gd name="T2" fmla="*/ 116 w 155"/>
              <a:gd name="T3" fmla="*/ 101 h 131"/>
              <a:gd name="T4" fmla="*/ 155 w 155"/>
              <a:gd name="T5" fmla="*/ 34 h 131"/>
              <a:gd name="T6" fmla="*/ 116 w 155"/>
              <a:gd name="T7" fmla="*/ 12 h 131"/>
              <a:gd name="T8" fmla="*/ 9 w 155"/>
              <a:gd name="T9" fmla="*/ 8 h 131"/>
              <a:gd name="T10" fmla="*/ 0 w 155"/>
              <a:gd name="T11" fmla="*/ 8 h 131"/>
              <a:gd name="T12" fmla="*/ 0 w 155"/>
              <a:gd name="T13" fmla="*/ 16 h 131"/>
              <a:gd name="T14" fmla="*/ 17 w 155"/>
              <a:gd name="T15" fmla="*/ 16 h 131"/>
              <a:gd name="T16" fmla="*/ 17 w 155"/>
              <a:gd name="T17" fmla="*/ 8 h 131"/>
              <a:gd name="T18" fmla="*/ 23 w 155"/>
              <a:gd name="T19" fmla="*/ 14 h 131"/>
              <a:gd name="T20" fmla="*/ 17 w 155"/>
              <a:gd name="T21" fmla="*/ 20 h 131"/>
              <a:gd name="T22" fmla="*/ 9 w 155"/>
              <a:gd name="T23" fmla="*/ 20 h 131"/>
              <a:gd name="T24" fmla="*/ 9 w 155"/>
              <a:gd name="T25" fmla="*/ 28 h 131"/>
              <a:gd name="T26" fmla="*/ 0 w 155"/>
              <a:gd name="T27" fmla="*/ 28 h 131"/>
              <a:gd name="T28" fmla="*/ 0 w 155"/>
              <a:gd name="T29" fmla="*/ 37 h 131"/>
              <a:gd name="T30" fmla="*/ 17 w 155"/>
              <a:gd name="T31" fmla="*/ 37 h 131"/>
              <a:gd name="T32" fmla="*/ 17 w 155"/>
              <a:gd name="T33" fmla="*/ 28 h 131"/>
              <a:gd name="T34" fmla="*/ 23 w 155"/>
              <a:gd name="T35" fmla="*/ 35 h 131"/>
              <a:gd name="T36" fmla="*/ 17 w 155"/>
              <a:gd name="T37" fmla="*/ 41 h 131"/>
              <a:gd name="T38" fmla="*/ 9 w 155"/>
              <a:gd name="T39" fmla="*/ 41 h 131"/>
              <a:gd name="T40" fmla="*/ 9 w 155"/>
              <a:gd name="T41" fmla="*/ 49 h 131"/>
              <a:gd name="T42" fmla="*/ 0 w 155"/>
              <a:gd name="T43" fmla="*/ 49 h 131"/>
              <a:gd name="T44" fmla="*/ 0 w 155"/>
              <a:gd name="T45" fmla="*/ 57 h 131"/>
              <a:gd name="T46" fmla="*/ 17 w 155"/>
              <a:gd name="T47" fmla="*/ 57 h 131"/>
              <a:gd name="T48" fmla="*/ 17 w 155"/>
              <a:gd name="T49" fmla="*/ 49 h 131"/>
              <a:gd name="T50" fmla="*/ 23 w 155"/>
              <a:gd name="T51" fmla="*/ 55 h 131"/>
              <a:gd name="T52" fmla="*/ 17 w 155"/>
              <a:gd name="T53" fmla="*/ 61 h 131"/>
              <a:gd name="T54" fmla="*/ 9 w 155"/>
              <a:gd name="T55" fmla="*/ 61 h 131"/>
              <a:gd name="T56" fmla="*/ 9 w 155"/>
              <a:gd name="T57" fmla="*/ 70 h 131"/>
              <a:gd name="T58" fmla="*/ 0 w 155"/>
              <a:gd name="T59" fmla="*/ 70 h 131"/>
              <a:gd name="T60" fmla="*/ 0 w 155"/>
              <a:gd name="T61" fmla="*/ 78 h 131"/>
              <a:gd name="T62" fmla="*/ 17 w 155"/>
              <a:gd name="T63" fmla="*/ 78 h 131"/>
              <a:gd name="T64" fmla="*/ 17 w 155"/>
              <a:gd name="T65" fmla="*/ 70 h 131"/>
              <a:gd name="T66" fmla="*/ 23 w 155"/>
              <a:gd name="T67" fmla="*/ 76 h 131"/>
              <a:gd name="T68" fmla="*/ 17 w 155"/>
              <a:gd name="T69" fmla="*/ 82 h 131"/>
              <a:gd name="T70" fmla="*/ 9 w 155"/>
              <a:gd name="T71" fmla="*/ 82 h 131"/>
              <a:gd name="T72" fmla="*/ 9 w 155"/>
              <a:gd name="T73" fmla="*/ 90 h 131"/>
              <a:gd name="T74" fmla="*/ 0 w 155"/>
              <a:gd name="T75" fmla="*/ 90 h 131"/>
              <a:gd name="T76" fmla="*/ 0 w 155"/>
              <a:gd name="T77" fmla="*/ 98 h 131"/>
              <a:gd name="T78" fmla="*/ 17 w 155"/>
              <a:gd name="T79" fmla="*/ 98 h 131"/>
              <a:gd name="T80" fmla="*/ 17 w 155"/>
              <a:gd name="T81" fmla="*/ 90 h 131"/>
              <a:gd name="T82" fmla="*/ 23 w 155"/>
              <a:gd name="T83" fmla="*/ 96 h 131"/>
              <a:gd name="T84" fmla="*/ 17 w 155"/>
              <a:gd name="T85" fmla="*/ 102 h 131"/>
              <a:gd name="T86" fmla="*/ 9 w 155"/>
              <a:gd name="T87" fmla="*/ 102 h 131"/>
              <a:gd name="T88" fmla="*/ 9 w 155"/>
              <a:gd name="T89" fmla="*/ 111 h 131"/>
              <a:gd name="T90" fmla="*/ 0 w 155"/>
              <a:gd name="T91" fmla="*/ 111 h 131"/>
              <a:gd name="T92" fmla="*/ 0 w 155"/>
              <a:gd name="T93" fmla="*/ 119 h 131"/>
              <a:gd name="T94" fmla="*/ 17 w 155"/>
              <a:gd name="T95" fmla="*/ 119 h 131"/>
              <a:gd name="T96" fmla="*/ 17 w 155"/>
              <a:gd name="T97" fmla="*/ 111 h 131"/>
              <a:gd name="T98" fmla="*/ 23 w 155"/>
              <a:gd name="T99" fmla="*/ 117 h 131"/>
              <a:gd name="T100" fmla="*/ 17 w 155"/>
              <a:gd name="T101" fmla="*/ 123 h 131"/>
              <a:gd name="T102" fmla="*/ 9 w 155"/>
              <a:gd name="T103" fmla="*/ 123 h 131"/>
              <a:gd name="T104" fmla="*/ 9 w 155"/>
              <a:gd name="T105" fmla="*/ 131 h 131"/>
              <a:gd name="T106" fmla="*/ 107 w 155"/>
              <a:gd name="T107" fmla="*/ 131 h 131"/>
              <a:gd name="T108" fmla="*/ 107 w 155"/>
              <a:gd name="T109" fmla="*/ 0 h 131"/>
              <a:gd name="T110" fmla="*/ 9 w 155"/>
              <a:gd name="T111" fmla="*/ 0 h 131"/>
              <a:gd name="T112" fmla="*/ 9 w 155"/>
              <a:gd name="T113" fmla="*/ 8 h 131"/>
              <a:gd name="T114" fmla="*/ 33 w 155"/>
              <a:gd name="T115" fmla="*/ 20 h 131"/>
              <a:gd name="T116" fmla="*/ 83 w 155"/>
              <a:gd name="T117" fmla="*/ 20 h 131"/>
              <a:gd name="T118" fmla="*/ 83 w 155"/>
              <a:gd name="T119" fmla="*/ 45 h 131"/>
              <a:gd name="T120" fmla="*/ 33 w 155"/>
              <a:gd name="T121" fmla="*/ 45 h 131"/>
              <a:gd name="T122" fmla="*/ 33 w 155"/>
              <a:gd name="T123" fmla="*/ 2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5" h="131">
                <a:moveTo>
                  <a:pt x="116" y="12"/>
                </a:moveTo>
                <a:cubicBezTo>
                  <a:pt x="116" y="101"/>
                  <a:pt x="116" y="101"/>
                  <a:pt x="116" y="101"/>
                </a:cubicBezTo>
                <a:cubicBezTo>
                  <a:pt x="155" y="34"/>
                  <a:pt x="155" y="34"/>
                  <a:pt x="155" y="34"/>
                </a:cubicBezTo>
                <a:lnTo>
                  <a:pt x="116" y="12"/>
                </a:lnTo>
                <a:close/>
                <a:moveTo>
                  <a:pt x="9" y="8"/>
                </a:moveTo>
                <a:cubicBezTo>
                  <a:pt x="0" y="8"/>
                  <a:pt x="0" y="8"/>
                  <a:pt x="0" y="8"/>
                </a:cubicBezTo>
                <a:cubicBezTo>
                  <a:pt x="0" y="16"/>
                  <a:pt x="0" y="16"/>
                  <a:pt x="0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8"/>
                  <a:pt x="17" y="8"/>
                  <a:pt x="17" y="8"/>
                </a:cubicBezTo>
                <a:cubicBezTo>
                  <a:pt x="20" y="8"/>
                  <a:pt x="23" y="11"/>
                  <a:pt x="23" y="14"/>
                </a:cubicBezTo>
                <a:cubicBezTo>
                  <a:pt x="23" y="17"/>
                  <a:pt x="20" y="20"/>
                  <a:pt x="17" y="20"/>
                </a:cubicBezTo>
                <a:cubicBezTo>
                  <a:pt x="9" y="20"/>
                  <a:pt x="9" y="20"/>
                  <a:pt x="9" y="20"/>
                </a:cubicBezTo>
                <a:cubicBezTo>
                  <a:pt x="9" y="28"/>
                  <a:pt x="9" y="28"/>
                  <a:pt x="9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37"/>
                  <a:pt x="0" y="37"/>
                  <a:pt x="0" y="37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28"/>
                  <a:pt x="17" y="28"/>
                  <a:pt x="17" y="28"/>
                </a:cubicBezTo>
                <a:cubicBezTo>
                  <a:pt x="20" y="28"/>
                  <a:pt x="23" y="31"/>
                  <a:pt x="23" y="35"/>
                </a:cubicBezTo>
                <a:cubicBezTo>
                  <a:pt x="23" y="38"/>
                  <a:pt x="20" y="41"/>
                  <a:pt x="17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9"/>
                  <a:pt x="9" y="49"/>
                  <a:pt x="9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57"/>
                  <a:pt x="0" y="57"/>
                  <a:pt x="0" y="57"/>
                </a:cubicBezTo>
                <a:cubicBezTo>
                  <a:pt x="17" y="57"/>
                  <a:pt x="17" y="57"/>
                  <a:pt x="17" y="57"/>
                </a:cubicBezTo>
                <a:cubicBezTo>
                  <a:pt x="17" y="49"/>
                  <a:pt x="17" y="49"/>
                  <a:pt x="17" y="49"/>
                </a:cubicBezTo>
                <a:cubicBezTo>
                  <a:pt x="20" y="49"/>
                  <a:pt x="23" y="52"/>
                  <a:pt x="23" y="55"/>
                </a:cubicBezTo>
                <a:cubicBezTo>
                  <a:pt x="23" y="59"/>
                  <a:pt x="20" y="61"/>
                  <a:pt x="17" y="61"/>
                </a:cubicBezTo>
                <a:cubicBezTo>
                  <a:pt x="9" y="61"/>
                  <a:pt x="9" y="61"/>
                  <a:pt x="9" y="61"/>
                </a:cubicBezTo>
                <a:cubicBezTo>
                  <a:pt x="9" y="70"/>
                  <a:pt x="9" y="70"/>
                  <a:pt x="9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8"/>
                  <a:pt x="0" y="78"/>
                  <a:pt x="0" y="78"/>
                </a:cubicBezTo>
                <a:cubicBezTo>
                  <a:pt x="17" y="78"/>
                  <a:pt x="17" y="78"/>
                  <a:pt x="17" y="78"/>
                </a:cubicBezTo>
                <a:cubicBezTo>
                  <a:pt x="17" y="70"/>
                  <a:pt x="17" y="70"/>
                  <a:pt x="17" y="70"/>
                </a:cubicBezTo>
                <a:cubicBezTo>
                  <a:pt x="20" y="70"/>
                  <a:pt x="23" y="72"/>
                  <a:pt x="23" y="76"/>
                </a:cubicBezTo>
                <a:cubicBezTo>
                  <a:pt x="23" y="79"/>
                  <a:pt x="20" y="82"/>
                  <a:pt x="17" y="82"/>
                </a:cubicBezTo>
                <a:cubicBezTo>
                  <a:pt x="9" y="82"/>
                  <a:pt x="9" y="82"/>
                  <a:pt x="9" y="82"/>
                </a:cubicBezTo>
                <a:cubicBezTo>
                  <a:pt x="9" y="90"/>
                  <a:pt x="9" y="90"/>
                  <a:pt x="9" y="90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8"/>
                  <a:pt x="0" y="98"/>
                  <a:pt x="0" y="98"/>
                </a:cubicBezTo>
                <a:cubicBezTo>
                  <a:pt x="17" y="98"/>
                  <a:pt x="17" y="98"/>
                  <a:pt x="17" y="98"/>
                </a:cubicBezTo>
                <a:cubicBezTo>
                  <a:pt x="17" y="90"/>
                  <a:pt x="17" y="90"/>
                  <a:pt x="17" y="90"/>
                </a:cubicBezTo>
                <a:cubicBezTo>
                  <a:pt x="20" y="90"/>
                  <a:pt x="23" y="93"/>
                  <a:pt x="23" y="96"/>
                </a:cubicBezTo>
                <a:cubicBezTo>
                  <a:pt x="23" y="100"/>
                  <a:pt x="20" y="102"/>
                  <a:pt x="17" y="102"/>
                </a:cubicBezTo>
                <a:cubicBezTo>
                  <a:pt x="9" y="102"/>
                  <a:pt x="9" y="102"/>
                  <a:pt x="9" y="102"/>
                </a:cubicBezTo>
                <a:cubicBezTo>
                  <a:pt x="9" y="111"/>
                  <a:pt x="9" y="111"/>
                  <a:pt x="9" y="111"/>
                </a:cubicBezTo>
                <a:cubicBezTo>
                  <a:pt x="0" y="111"/>
                  <a:pt x="0" y="111"/>
                  <a:pt x="0" y="111"/>
                </a:cubicBezTo>
                <a:cubicBezTo>
                  <a:pt x="0" y="119"/>
                  <a:pt x="0" y="119"/>
                  <a:pt x="0" y="119"/>
                </a:cubicBezTo>
                <a:cubicBezTo>
                  <a:pt x="17" y="119"/>
                  <a:pt x="17" y="119"/>
                  <a:pt x="17" y="119"/>
                </a:cubicBezTo>
                <a:cubicBezTo>
                  <a:pt x="17" y="111"/>
                  <a:pt x="17" y="111"/>
                  <a:pt x="17" y="111"/>
                </a:cubicBezTo>
                <a:cubicBezTo>
                  <a:pt x="20" y="111"/>
                  <a:pt x="23" y="113"/>
                  <a:pt x="23" y="117"/>
                </a:cubicBezTo>
                <a:cubicBezTo>
                  <a:pt x="23" y="120"/>
                  <a:pt x="20" y="123"/>
                  <a:pt x="17" y="123"/>
                </a:cubicBezTo>
                <a:cubicBezTo>
                  <a:pt x="9" y="123"/>
                  <a:pt x="9" y="123"/>
                  <a:pt x="9" y="123"/>
                </a:cubicBezTo>
                <a:cubicBezTo>
                  <a:pt x="9" y="131"/>
                  <a:pt x="9" y="131"/>
                  <a:pt x="9" y="131"/>
                </a:cubicBezTo>
                <a:cubicBezTo>
                  <a:pt x="107" y="131"/>
                  <a:pt x="107" y="131"/>
                  <a:pt x="107" y="131"/>
                </a:cubicBezTo>
                <a:cubicBezTo>
                  <a:pt x="107" y="0"/>
                  <a:pt x="107" y="0"/>
                  <a:pt x="107" y="0"/>
                </a:cubicBezTo>
                <a:cubicBezTo>
                  <a:pt x="9" y="0"/>
                  <a:pt x="9" y="0"/>
                  <a:pt x="9" y="0"/>
                </a:cubicBezTo>
                <a:lnTo>
                  <a:pt x="9" y="8"/>
                </a:lnTo>
                <a:close/>
                <a:moveTo>
                  <a:pt x="33" y="20"/>
                </a:moveTo>
                <a:cubicBezTo>
                  <a:pt x="83" y="20"/>
                  <a:pt x="83" y="20"/>
                  <a:pt x="83" y="20"/>
                </a:cubicBezTo>
                <a:cubicBezTo>
                  <a:pt x="83" y="45"/>
                  <a:pt x="83" y="45"/>
                  <a:pt x="83" y="45"/>
                </a:cubicBezTo>
                <a:cubicBezTo>
                  <a:pt x="33" y="45"/>
                  <a:pt x="33" y="45"/>
                  <a:pt x="33" y="45"/>
                </a:cubicBezTo>
                <a:lnTo>
                  <a:pt x="33" y="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566545" y="1981200"/>
            <a:ext cx="2056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4.1.1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3747135" y="4491990"/>
            <a:ext cx="2056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4.1.2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6057900" y="1981200"/>
            <a:ext cx="2056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4.1.3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8502015" y="4521200"/>
            <a:ext cx="20561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4.1.4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1482090" y="2960370"/>
            <a:ext cx="2039620" cy="4381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小标题</a:t>
            </a:r>
            <a:r>
              <a:rPr lang="en-US" altLang="zh-CN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4.1.1</a:t>
            </a:r>
          </a:p>
        </p:txBody>
      </p:sp>
      <p:sp>
        <p:nvSpPr>
          <p:cNvPr id="55" name="文本框 54"/>
          <p:cNvSpPr txBox="1"/>
          <p:nvPr/>
        </p:nvSpPr>
        <p:spPr>
          <a:xfrm>
            <a:off x="5932170" y="2954655"/>
            <a:ext cx="2190750" cy="4381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小标题</a:t>
            </a:r>
            <a:r>
              <a:rPr lang="en-US" altLang="zh-CN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4.1.3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3792220" y="4007485"/>
            <a:ext cx="1954530" cy="4381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小标题</a:t>
            </a:r>
            <a:r>
              <a:rPr lang="en-US" altLang="zh-CN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4.1.2</a:t>
            </a:r>
          </a:p>
        </p:txBody>
      </p:sp>
      <p:sp>
        <p:nvSpPr>
          <p:cNvPr id="57" name="文本框 56"/>
          <p:cNvSpPr txBox="1"/>
          <p:nvPr/>
        </p:nvSpPr>
        <p:spPr>
          <a:xfrm>
            <a:off x="8114030" y="4001770"/>
            <a:ext cx="2463165" cy="4381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 algn="ctr">
              <a:lnSpc>
                <a:spcPct val="9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小标题</a:t>
            </a:r>
            <a:r>
              <a:rPr lang="en-US" altLang="zh-CN" sz="2400" b="1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4.1.4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3" grpId="1" animBg="1"/>
      <p:bldP spid="34" grpId="0" bldLvl="0" animBg="1"/>
      <p:bldP spid="34" grpId="1" animBg="1"/>
      <p:bldP spid="35" grpId="0" bldLvl="0" animBg="1"/>
      <p:bldP spid="35" grpId="1" animBg="1"/>
      <p:bldP spid="36" grpId="0" bldLvl="0" animBg="1"/>
      <p:bldP spid="36" grpId="1" animBg="1"/>
      <p:bldP spid="37" grpId="0" bldLvl="0" animBg="1"/>
      <p:bldP spid="37" grpId="1" animBg="1"/>
      <p:bldP spid="38" grpId="0" bldLvl="0" animBg="1"/>
      <p:bldP spid="38" grpId="1" animBg="1"/>
      <p:bldP spid="39" grpId="0" bldLvl="0" animBg="1"/>
      <p:bldP spid="39" grpId="1" animBg="1"/>
      <p:bldP spid="40" grpId="0" bldLvl="0" animBg="1"/>
      <p:bldP spid="40" grpId="1" animBg="1"/>
      <p:bldP spid="47" grpId="0" bldLvl="0" animBg="1"/>
      <p:bldP spid="47" grpId="1" animBg="1"/>
      <p:bldP spid="48" grpId="0" bldLvl="0" animBg="1"/>
      <p:bldP spid="48" grpId="1" animBg="1"/>
      <p:bldP spid="49" grpId="0" bldLvl="0" animBg="1"/>
      <p:bldP spid="49" grpId="1" animBg="1"/>
      <p:bldP spid="50" grpId="0"/>
      <p:bldP spid="50" grpId="1"/>
      <p:bldP spid="51" grpId="0"/>
      <p:bldP spid="51" grpId="1"/>
      <p:bldP spid="52" grpId="0"/>
      <p:bldP spid="52" grpId="1"/>
      <p:bldP spid="53" grpId="0"/>
      <p:bldP spid="53" grpId="1"/>
      <p:bldP spid="54" grpId="0"/>
      <p:bldP spid="54" grpId="1"/>
      <p:bldP spid="55" grpId="0"/>
      <p:bldP spid="55" grpId="1"/>
      <p:bldP spid="56" grpId="0"/>
      <p:bldP spid="56" grpId="1"/>
      <p:bldP spid="57" grpId="0"/>
      <p:bldP spid="5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sp>
        <p:nvSpPr>
          <p:cNvPr id="36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 rot="20473328">
            <a:off x="3828966" y="1057499"/>
            <a:ext cx="1661022" cy="1549142"/>
            <a:chOff x="3792066" y="625169"/>
            <a:chExt cx="1994712" cy="1860355"/>
          </a:xfrm>
        </p:grpSpPr>
        <p:sp>
          <p:nvSpPr>
            <p:cNvPr id="29" name="iṡḻiďè"/>
            <p:cNvSpPr/>
            <p:nvPr/>
          </p:nvSpPr>
          <p:spPr bwMode="auto">
            <a:xfrm rot="17590292">
              <a:off x="3767855" y="961753"/>
              <a:ext cx="1547982" cy="1499559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0" name="iṡḻiďè"/>
            <p:cNvSpPr/>
            <p:nvPr/>
          </p:nvSpPr>
          <p:spPr bwMode="auto">
            <a:xfrm rot="17590292">
              <a:off x="4137434" y="675105"/>
              <a:ext cx="1699280" cy="159940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5" name="椭圆 24"/>
          <p:cNvSpPr/>
          <p:nvPr/>
        </p:nvSpPr>
        <p:spPr>
          <a:xfrm>
            <a:off x="2320103" y="4100124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spc="3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626210" y="3374342"/>
            <a:ext cx="952500" cy="952500"/>
          </a:xfrm>
          <a:prstGeom prst="ellipse">
            <a:avLst/>
          </a:prstGeom>
          <a:solidFill>
            <a:srgbClr val="48A2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71230" y="3465871"/>
            <a:ext cx="6848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60605" y="449457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rgbClr val="436B9B"/>
                </a:solidFill>
                <a:cs typeface="+mn-ea"/>
                <a:sym typeface="+mn-lt"/>
              </a:rPr>
              <a:t>小标题</a:t>
            </a:r>
            <a:r>
              <a:rPr lang="en-US" altLang="zh-CN" sz="2400" spc="300" dirty="0">
                <a:solidFill>
                  <a:srgbClr val="436B9B"/>
                </a:solidFill>
                <a:cs typeface="+mn-ea"/>
                <a:sym typeface="+mn-lt"/>
              </a:rPr>
              <a:t>1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093609" y="4475836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2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2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739803" y="4489853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rgbClr val="436B9B"/>
                </a:solidFill>
                <a:cs typeface="+mn-ea"/>
                <a:sym typeface="+mn-lt"/>
              </a:rPr>
              <a:t>小标题3</a:t>
            </a:r>
            <a:endParaRPr lang="en-US" altLang="zh-CN" sz="2400" spc="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417765" y="4514938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小标题4</a:t>
            </a:r>
            <a:endParaRPr lang="en-US" altLang="zh-CN" sz="2400" spc="300" dirty="0">
              <a:solidFill>
                <a:srgbClr val="436B9B"/>
              </a:solidFill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282569" y="3393077"/>
            <a:ext cx="952500" cy="952500"/>
          </a:xfrm>
          <a:prstGeom prst="ellipse">
            <a:avLst/>
          </a:prstGeom>
          <a:solidFill>
            <a:srgbClr val="6C92C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66724" y="3484606"/>
            <a:ext cx="78418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4990609" y="4100124"/>
            <a:ext cx="191910" cy="19191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spc="3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958459" y="3393077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15394" y="3484606"/>
            <a:ext cx="7809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699681" y="4100124"/>
            <a:ext cx="191910" cy="19191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spc="3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664829" y="3367993"/>
            <a:ext cx="952500" cy="95250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741770" y="3459522"/>
            <a:ext cx="7986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44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0380135" y="4100124"/>
            <a:ext cx="191910" cy="19191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spc="30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8" name="MH_Others_1"/>
          <p:cNvSpPr txBox="1"/>
          <p:nvPr>
            <p:custDataLst>
              <p:tags r:id="rId1"/>
            </p:custDataLst>
          </p:nvPr>
        </p:nvSpPr>
        <p:spPr>
          <a:xfrm>
            <a:off x="4222982" y="1495625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CO</a:t>
            </a:r>
            <a:r>
              <a:rPr lang="en-US" altLang="zh-CN" sz="4400" b="1" dirty="0">
                <a:solidFill>
                  <a:srgbClr val="6C92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NTENTS</a:t>
            </a:r>
            <a:endParaRPr lang="zh-CN" altLang="en-US" sz="4400" b="1" dirty="0">
              <a:solidFill>
                <a:srgbClr val="6C92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 39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4.2</a:t>
            </a:r>
          </a:p>
        </p:txBody>
      </p:sp>
      <p:grpSp>
        <p:nvGrpSpPr>
          <p:cNvPr id="42" name="组合 41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43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44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45" name="圆角矩形 19"/>
          <p:cNvSpPr/>
          <p:nvPr/>
        </p:nvSpPr>
        <p:spPr>
          <a:xfrm rot="5400000" flipH="1">
            <a:off x="4907604" y="-1613863"/>
            <a:ext cx="1460936" cy="7570656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6" name="圆角矩形 20"/>
          <p:cNvSpPr/>
          <p:nvPr/>
        </p:nvSpPr>
        <p:spPr>
          <a:xfrm>
            <a:off x="1933050" y="1494910"/>
            <a:ext cx="1748422" cy="13531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7" name="空心弧 46"/>
          <p:cNvSpPr/>
          <p:nvPr/>
        </p:nvSpPr>
        <p:spPr>
          <a:xfrm rot="5400000" flipH="1">
            <a:off x="7999877" y="1494910"/>
            <a:ext cx="1353108" cy="1353108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8" name="任意多边形 22"/>
          <p:cNvSpPr/>
          <p:nvPr/>
        </p:nvSpPr>
        <p:spPr bwMode="auto">
          <a:xfrm>
            <a:off x="2648708" y="1679047"/>
            <a:ext cx="317106" cy="301192"/>
          </a:xfrm>
          <a:custGeom>
            <a:avLst/>
            <a:gdLst>
              <a:gd name="connsiteX0" fmla="*/ 393307 w 442913"/>
              <a:gd name="connsiteY0" fmla="*/ 42025 h 420687"/>
              <a:gd name="connsiteX1" fmla="*/ 404196 w 442913"/>
              <a:gd name="connsiteY1" fmla="*/ 48258 h 420687"/>
              <a:gd name="connsiteX2" fmla="*/ 411973 w 442913"/>
              <a:gd name="connsiteY2" fmla="*/ 137862 h 420687"/>
              <a:gd name="connsiteX3" fmla="*/ 404196 w 442913"/>
              <a:gd name="connsiteY3" fmla="*/ 142537 h 420687"/>
              <a:gd name="connsiteX4" fmla="*/ 385529 w 442913"/>
              <a:gd name="connsiteY4" fmla="*/ 130849 h 420687"/>
              <a:gd name="connsiteX5" fmla="*/ 371529 w 442913"/>
              <a:gd name="connsiteY5" fmla="*/ 133966 h 420687"/>
              <a:gd name="connsiteX6" fmla="*/ 282086 w 442913"/>
              <a:gd name="connsiteY6" fmla="*/ 267203 h 420687"/>
              <a:gd name="connsiteX7" fmla="*/ 267308 w 442913"/>
              <a:gd name="connsiteY7" fmla="*/ 272658 h 420687"/>
              <a:gd name="connsiteX8" fmla="*/ 167754 w 442913"/>
              <a:gd name="connsiteY8" fmla="*/ 234478 h 420687"/>
              <a:gd name="connsiteX9" fmla="*/ 151421 w 442913"/>
              <a:gd name="connsiteY9" fmla="*/ 239153 h 420687"/>
              <a:gd name="connsiteX10" fmla="*/ 72088 w 442913"/>
              <a:gd name="connsiteY10" fmla="*/ 331874 h 420687"/>
              <a:gd name="connsiteX11" fmla="*/ 65088 w 442913"/>
              <a:gd name="connsiteY11" fmla="*/ 329537 h 420687"/>
              <a:gd name="connsiteX12" fmla="*/ 65088 w 442913"/>
              <a:gd name="connsiteY12" fmla="*/ 267983 h 420687"/>
              <a:gd name="connsiteX13" fmla="*/ 72088 w 442913"/>
              <a:gd name="connsiteY13" fmla="*/ 250062 h 420687"/>
              <a:gd name="connsiteX14" fmla="*/ 133532 w 442913"/>
              <a:gd name="connsiteY14" fmla="*/ 174483 h 420687"/>
              <a:gd name="connsiteX15" fmla="*/ 149865 w 442913"/>
              <a:gd name="connsiteY15" fmla="*/ 170587 h 420687"/>
              <a:gd name="connsiteX16" fmla="*/ 248642 w 442913"/>
              <a:gd name="connsiteY16" fmla="*/ 207987 h 420687"/>
              <a:gd name="connsiteX17" fmla="*/ 264197 w 442913"/>
              <a:gd name="connsiteY17" fmla="*/ 202533 h 420687"/>
              <a:gd name="connsiteX18" fmla="*/ 327196 w 442913"/>
              <a:gd name="connsiteY18" fmla="*/ 106695 h 420687"/>
              <a:gd name="connsiteX19" fmla="*/ 324085 w 442913"/>
              <a:gd name="connsiteY19" fmla="*/ 91891 h 420687"/>
              <a:gd name="connsiteX20" fmla="*/ 308530 w 442913"/>
              <a:gd name="connsiteY20" fmla="*/ 82541 h 420687"/>
              <a:gd name="connsiteX21" fmla="*/ 309308 w 442913"/>
              <a:gd name="connsiteY21" fmla="*/ 73191 h 420687"/>
              <a:gd name="connsiteX22" fmla="*/ 393307 w 442913"/>
              <a:gd name="connsiteY22" fmla="*/ 42025 h 420687"/>
              <a:gd name="connsiteX23" fmla="*/ 16289 w 442913"/>
              <a:gd name="connsiteY23" fmla="*/ 0 h 420687"/>
              <a:gd name="connsiteX24" fmla="*/ 33354 w 442913"/>
              <a:gd name="connsiteY24" fmla="*/ 13971 h 420687"/>
              <a:gd name="connsiteX25" fmla="*/ 33354 w 442913"/>
              <a:gd name="connsiteY25" fmla="*/ 366355 h 420687"/>
              <a:gd name="connsiteX26" fmla="*/ 53522 w 442913"/>
              <a:gd name="connsiteY26" fmla="*/ 386535 h 420687"/>
              <a:gd name="connsiteX27" fmla="*/ 429727 w 442913"/>
              <a:gd name="connsiteY27" fmla="*/ 386535 h 420687"/>
              <a:gd name="connsiteX28" fmla="*/ 442913 w 442913"/>
              <a:gd name="connsiteY28" fmla="*/ 403611 h 420687"/>
              <a:gd name="connsiteX29" fmla="*/ 429727 w 442913"/>
              <a:gd name="connsiteY29" fmla="*/ 420687 h 420687"/>
              <a:gd name="connsiteX30" fmla="*/ 20168 w 442913"/>
              <a:gd name="connsiteY30" fmla="*/ 420687 h 420687"/>
              <a:gd name="connsiteX31" fmla="*/ 0 w 442913"/>
              <a:gd name="connsiteY31" fmla="*/ 399730 h 420687"/>
              <a:gd name="connsiteX32" fmla="*/ 0 w 442913"/>
              <a:gd name="connsiteY32" fmla="*/ 13971 h 420687"/>
              <a:gd name="connsiteX33" fmla="*/ 16289 w 442913"/>
              <a:gd name="connsiteY33" fmla="*/ 0 h 420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442913" h="420687">
                <a:moveTo>
                  <a:pt x="393307" y="42025"/>
                </a:moveTo>
                <a:cubicBezTo>
                  <a:pt x="398751" y="39687"/>
                  <a:pt x="403418" y="42804"/>
                  <a:pt x="404196" y="48258"/>
                </a:cubicBezTo>
                <a:cubicBezTo>
                  <a:pt x="404196" y="48258"/>
                  <a:pt x="404196" y="48258"/>
                  <a:pt x="411973" y="137862"/>
                </a:cubicBezTo>
                <a:cubicBezTo>
                  <a:pt x="412751" y="143316"/>
                  <a:pt x="408862" y="145654"/>
                  <a:pt x="404196" y="142537"/>
                </a:cubicBezTo>
                <a:lnTo>
                  <a:pt x="385529" y="130849"/>
                </a:lnTo>
                <a:cubicBezTo>
                  <a:pt x="380863" y="127733"/>
                  <a:pt x="374640" y="129291"/>
                  <a:pt x="371529" y="133966"/>
                </a:cubicBezTo>
                <a:cubicBezTo>
                  <a:pt x="371529" y="133966"/>
                  <a:pt x="371529" y="133966"/>
                  <a:pt x="282086" y="267203"/>
                </a:cubicBezTo>
                <a:cubicBezTo>
                  <a:pt x="278975" y="271878"/>
                  <a:pt x="271975" y="274216"/>
                  <a:pt x="267308" y="272658"/>
                </a:cubicBezTo>
                <a:cubicBezTo>
                  <a:pt x="267308" y="272658"/>
                  <a:pt x="267308" y="272658"/>
                  <a:pt x="167754" y="234478"/>
                </a:cubicBezTo>
                <a:cubicBezTo>
                  <a:pt x="162309" y="232920"/>
                  <a:pt x="155309" y="234478"/>
                  <a:pt x="151421" y="239153"/>
                </a:cubicBezTo>
                <a:cubicBezTo>
                  <a:pt x="151421" y="239153"/>
                  <a:pt x="151421" y="239153"/>
                  <a:pt x="72088" y="331874"/>
                </a:cubicBezTo>
                <a:cubicBezTo>
                  <a:pt x="68199" y="336549"/>
                  <a:pt x="65088" y="334991"/>
                  <a:pt x="65088" y="329537"/>
                </a:cubicBezTo>
                <a:cubicBezTo>
                  <a:pt x="65088" y="329537"/>
                  <a:pt x="65088" y="329537"/>
                  <a:pt x="65088" y="267983"/>
                </a:cubicBezTo>
                <a:cubicBezTo>
                  <a:pt x="65088" y="262528"/>
                  <a:pt x="68199" y="253958"/>
                  <a:pt x="72088" y="250062"/>
                </a:cubicBezTo>
                <a:cubicBezTo>
                  <a:pt x="72088" y="250062"/>
                  <a:pt x="72088" y="250062"/>
                  <a:pt x="133532" y="174483"/>
                </a:cubicBezTo>
                <a:cubicBezTo>
                  <a:pt x="137421" y="170587"/>
                  <a:pt x="145198" y="168249"/>
                  <a:pt x="149865" y="170587"/>
                </a:cubicBezTo>
                <a:cubicBezTo>
                  <a:pt x="149865" y="170587"/>
                  <a:pt x="149865" y="170587"/>
                  <a:pt x="248642" y="207987"/>
                </a:cubicBezTo>
                <a:cubicBezTo>
                  <a:pt x="254086" y="209545"/>
                  <a:pt x="261086" y="207208"/>
                  <a:pt x="264197" y="202533"/>
                </a:cubicBezTo>
                <a:cubicBezTo>
                  <a:pt x="264197" y="202533"/>
                  <a:pt x="264197" y="202533"/>
                  <a:pt x="327196" y="106695"/>
                </a:cubicBezTo>
                <a:cubicBezTo>
                  <a:pt x="330308" y="101241"/>
                  <a:pt x="328752" y="95008"/>
                  <a:pt x="324085" y="91891"/>
                </a:cubicBezTo>
                <a:cubicBezTo>
                  <a:pt x="324085" y="91891"/>
                  <a:pt x="324085" y="91891"/>
                  <a:pt x="308530" y="82541"/>
                </a:cubicBezTo>
                <a:cubicBezTo>
                  <a:pt x="303863" y="79424"/>
                  <a:pt x="304641" y="75529"/>
                  <a:pt x="309308" y="73191"/>
                </a:cubicBezTo>
                <a:cubicBezTo>
                  <a:pt x="309308" y="73191"/>
                  <a:pt x="309308" y="73191"/>
                  <a:pt x="393307" y="42025"/>
                </a:cubicBezTo>
                <a:close/>
                <a:moveTo>
                  <a:pt x="16289" y="0"/>
                </a:moveTo>
                <a:cubicBezTo>
                  <a:pt x="25597" y="0"/>
                  <a:pt x="33354" y="2328"/>
                  <a:pt x="33354" y="13971"/>
                </a:cubicBezTo>
                <a:cubicBezTo>
                  <a:pt x="33354" y="366355"/>
                  <a:pt x="33354" y="366355"/>
                  <a:pt x="33354" y="366355"/>
                </a:cubicBezTo>
                <a:cubicBezTo>
                  <a:pt x="33354" y="377221"/>
                  <a:pt x="42662" y="386535"/>
                  <a:pt x="53522" y="386535"/>
                </a:cubicBezTo>
                <a:cubicBezTo>
                  <a:pt x="429727" y="386535"/>
                  <a:pt x="429727" y="386535"/>
                  <a:pt x="429727" y="386535"/>
                </a:cubicBezTo>
                <a:cubicBezTo>
                  <a:pt x="440586" y="386535"/>
                  <a:pt x="442913" y="394297"/>
                  <a:pt x="442913" y="403611"/>
                </a:cubicBezTo>
                <a:cubicBezTo>
                  <a:pt x="442913" y="412925"/>
                  <a:pt x="440586" y="420687"/>
                  <a:pt x="429727" y="420687"/>
                </a:cubicBezTo>
                <a:cubicBezTo>
                  <a:pt x="20168" y="420687"/>
                  <a:pt x="20168" y="420687"/>
                  <a:pt x="20168" y="420687"/>
                </a:cubicBezTo>
                <a:cubicBezTo>
                  <a:pt x="9308" y="420687"/>
                  <a:pt x="0" y="410597"/>
                  <a:pt x="0" y="399730"/>
                </a:cubicBezTo>
                <a:cubicBezTo>
                  <a:pt x="0" y="13971"/>
                  <a:pt x="0" y="13971"/>
                  <a:pt x="0" y="13971"/>
                </a:cubicBezTo>
                <a:cubicBezTo>
                  <a:pt x="0" y="2328"/>
                  <a:pt x="6981" y="0"/>
                  <a:pt x="1628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9" name="TextBox 13"/>
          <p:cNvSpPr txBox="1"/>
          <p:nvPr/>
        </p:nvSpPr>
        <p:spPr>
          <a:xfrm>
            <a:off x="4102213" y="1961996"/>
            <a:ext cx="3884098" cy="2819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4.2.1</a:t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50" name="TextBox 14"/>
          <p:cNvSpPr txBox="1"/>
          <p:nvPr/>
        </p:nvSpPr>
        <p:spPr>
          <a:xfrm>
            <a:off x="2192950" y="2142888"/>
            <a:ext cx="1228622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2200" b="1" dirty="0">
                <a:solidFill>
                  <a:schemeClr val="bg1"/>
                </a:solidFill>
                <a:cs typeface="+mn-ea"/>
                <a:sym typeface="+mn-lt"/>
              </a:rPr>
              <a:t>4.2.1</a:t>
            </a:r>
          </a:p>
        </p:txBody>
      </p:sp>
      <p:sp>
        <p:nvSpPr>
          <p:cNvPr id="51" name="圆角矩形 26"/>
          <p:cNvSpPr/>
          <p:nvPr/>
        </p:nvSpPr>
        <p:spPr>
          <a:xfrm rot="16200000">
            <a:off x="5667989" y="56186"/>
            <a:ext cx="1460936" cy="7570660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2" name="圆角矩形 27"/>
          <p:cNvSpPr/>
          <p:nvPr/>
        </p:nvSpPr>
        <p:spPr>
          <a:xfrm>
            <a:off x="8364577" y="3164961"/>
            <a:ext cx="1748422" cy="13531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3" name="空心弧 52"/>
          <p:cNvSpPr/>
          <p:nvPr/>
        </p:nvSpPr>
        <p:spPr>
          <a:xfrm rot="16200000">
            <a:off x="2673141" y="3164961"/>
            <a:ext cx="1353108" cy="1353108"/>
          </a:xfrm>
          <a:prstGeom prst="blockArc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4" name="任意多边形 29"/>
          <p:cNvSpPr/>
          <p:nvPr/>
        </p:nvSpPr>
        <p:spPr bwMode="auto">
          <a:xfrm>
            <a:off x="9124379" y="3443268"/>
            <a:ext cx="332610" cy="215954"/>
          </a:xfrm>
          <a:custGeom>
            <a:avLst/>
            <a:gdLst>
              <a:gd name="connsiteX0" fmla="*/ 542180 w 547688"/>
              <a:gd name="connsiteY0" fmla="*/ 59519 h 355600"/>
              <a:gd name="connsiteX1" fmla="*/ 543735 w 547688"/>
              <a:gd name="connsiteY1" fmla="*/ 59519 h 355600"/>
              <a:gd name="connsiteX2" fmla="*/ 543735 w 547688"/>
              <a:gd name="connsiteY2" fmla="*/ 60325 h 355600"/>
              <a:gd name="connsiteX3" fmla="*/ 545351 w 547688"/>
              <a:gd name="connsiteY3" fmla="*/ 60325 h 355600"/>
              <a:gd name="connsiteX4" fmla="*/ 546130 w 547688"/>
              <a:gd name="connsiteY4" fmla="*/ 60325 h 355600"/>
              <a:gd name="connsiteX5" fmla="*/ 547688 w 547688"/>
              <a:gd name="connsiteY5" fmla="*/ 62662 h 355600"/>
              <a:gd name="connsiteX6" fmla="*/ 547688 w 547688"/>
              <a:gd name="connsiteY6" fmla="*/ 343885 h 355600"/>
              <a:gd name="connsiteX7" fmla="*/ 542953 w 547688"/>
              <a:gd name="connsiteY7" fmla="*/ 348282 h 355600"/>
              <a:gd name="connsiteX8" fmla="*/ 542277 w 547688"/>
              <a:gd name="connsiteY8" fmla="*/ 352085 h 355600"/>
              <a:gd name="connsiteX9" fmla="*/ 536734 w 547688"/>
              <a:gd name="connsiteY9" fmla="*/ 355600 h 355600"/>
              <a:gd name="connsiteX10" fmla="*/ 14002 w 547688"/>
              <a:gd name="connsiteY10" fmla="*/ 355600 h 355600"/>
              <a:gd name="connsiteX11" fmla="*/ 0 w 547688"/>
              <a:gd name="connsiteY11" fmla="*/ 343882 h 355600"/>
              <a:gd name="connsiteX12" fmla="*/ 0 w 547688"/>
              <a:gd name="connsiteY12" fmla="*/ 62644 h 355600"/>
              <a:gd name="connsiteX13" fmla="*/ 3112 w 547688"/>
              <a:gd name="connsiteY13" fmla="*/ 60301 h 355600"/>
              <a:gd name="connsiteX14" fmla="*/ 7779 w 547688"/>
              <a:gd name="connsiteY14" fmla="*/ 61082 h 355600"/>
              <a:gd name="connsiteX15" fmla="*/ 186522 w 547688"/>
              <a:gd name="connsiteY15" fmla="*/ 194014 h 355600"/>
              <a:gd name="connsiteX16" fmla="*/ 244997 w 547688"/>
              <a:gd name="connsiteY16" fmla="*/ 237502 h 355600"/>
              <a:gd name="connsiteX17" fmla="*/ 274716 w 547688"/>
              <a:gd name="connsiteY17" fmla="*/ 259511 h 355600"/>
              <a:gd name="connsiteX18" fmla="*/ 277702 w 547688"/>
              <a:gd name="connsiteY18" fmla="*/ 259511 h 355600"/>
              <a:gd name="connsiteX19" fmla="*/ 14875 w 547688"/>
              <a:gd name="connsiteY19" fmla="*/ 0 h 355600"/>
              <a:gd name="connsiteX20" fmla="*/ 536799 w 547688"/>
              <a:gd name="connsiteY20" fmla="*/ 0 h 355600"/>
              <a:gd name="connsiteX21" fmla="*/ 547688 w 547688"/>
              <a:gd name="connsiteY21" fmla="*/ 9331 h 355600"/>
              <a:gd name="connsiteX22" fmla="*/ 547688 w 547688"/>
              <a:gd name="connsiteY22" fmla="*/ 13218 h 355600"/>
              <a:gd name="connsiteX23" fmla="*/ 278559 w 547688"/>
              <a:gd name="connsiteY23" fmla="*/ 190500 h 355600"/>
              <a:gd name="connsiteX24" fmla="*/ 277003 w 547688"/>
              <a:gd name="connsiteY24" fmla="*/ 190500 h 355600"/>
              <a:gd name="connsiteX25" fmla="*/ 275448 w 547688"/>
              <a:gd name="connsiteY25" fmla="*/ 190500 h 355600"/>
              <a:gd name="connsiteX26" fmla="*/ 274260 w 547688"/>
              <a:gd name="connsiteY26" fmla="*/ 189726 h 355600"/>
              <a:gd name="connsiteX27" fmla="*/ 273425 w 547688"/>
              <a:gd name="connsiteY27" fmla="*/ 189726 h 355600"/>
              <a:gd name="connsiteX28" fmla="*/ 0 w 547688"/>
              <a:gd name="connsiteY28" fmla="*/ 13976 h 355600"/>
              <a:gd name="connsiteX29" fmla="*/ 0 w 547688"/>
              <a:gd name="connsiteY29" fmla="*/ 9330 h 355600"/>
              <a:gd name="connsiteX30" fmla="*/ 4674 w 547688"/>
              <a:gd name="connsiteY30" fmla="*/ 3427 h 355600"/>
              <a:gd name="connsiteX31" fmla="*/ 12919 w 547688"/>
              <a:gd name="connsiteY31" fmla="*/ 1805 h 355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547688" h="355600">
                <a:moveTo>
                  <a:pt x="542180" y="59519"/>
                </a:moveTo>
                <a:cubicBezTo>
                  <a:pt x="542957" y="59519"/>
                  <a:pt x="542957" y="58738"/>
                  <a:pt x="543735" y="59519"/>
                </a:cubicBezTo>
                <a:lnTo>
                  <a:pt x="543735" y="60325"/>
                </a:lnTo>
                <a:lnTo>
                  <a:pt x="545351" y="60325"/>
                </a:lnTo>
                <a:cubicBezTo>
                  <a:pt x="545351" y="60325"/>
                  <a:pt x="546130" y="60325"/>
                  <a:pt x="546130" y="60325"/>
                </a:cubicBezTo>
                <a:cubicBezTo>
                  <a:pt x="546909" y="61104"/>
                  <a:pt x="547688" y="61883"/>
                  <a:pt x="547688" y="62662"/>
                </a:cubicBezTo>
                <a:cubicBezTo>
                  <a:pt x="547688" y="62662"/>
                  <a:pt x="547688" y="62662"/>
                  <a:pt x="547688" y="343885"/>
                </a:cubicBezTo>
                <a:lnTo>
                  <a:pt x="542953" y="348282"/>
                </a:lnTo>
                <a:lnTo>
                  <a:pt x="542277" y="352085"/>
                </a:lnTo>
                <a:cubicBezTo>
                  <a:pt x="541207" y="354233"/>
                  <a:pt x="539457" y="355600"/>
                  <a:pt x="536734" y="355600"/>
                </a:cubicBezTo>
                <a:cubicBezTo>
                  <a:pt x="536734" y="355600"/>
                  <a:pt x="536734" y="355600"/>
                  <a:pt x="14002" y="355600"/>
                </a:cubicBezTo>
                <a:cubicBezTo>
                  <a:pt x="7779" y="355600"/>
                  <a:pt x="0" y="350132"/>
                  <a:pt x="0" y="343882"/>
                </a:cubicBezTo>
                <a:cubicBezTo>
                  <a:pt x="0" y="343882"/>
                  <a:pt x="0" y="343882"/>
                  <a:pt x="0" y="62644"/>
                </a:cubicBezTo>
                <a:cubicBezTo>
                  <a:pt x="0" y="61863"/>
                  <a:pt x="2334" y="61082"/>
                  <a:pt x="3112" y="60301"/>
                </a:cubicBezTo>
                <a:cubicBezTo>
                  <a:pt x="3889" y="60301"/>
                  <a:pt x="7001" y="60301"/>
                  <a:pt x="7779" y="61082"/>
                </a:cubicBezTo>
                <a:cubicBezTo>
                  <a:pt x="7779" y="61082"/>
                  <a:pt x="7779" y="61082"/>
                  <a:pt x="186522" y="194014"/>
                </a:cubicBezTo>
                <a:lnTo>
                  <a:pt x="244997" y="237502"/>
                </a:lnTo>
                <a:lnTo>
                  <a:pt x="274716" y="259511"/>
                </a:lnTo>
                <a:lnTo>
                  <a:pt x="277702" y="259511"/>
                </a:lnTo>
                <a:close/>
                <a:moveTo>
                  <a:pt x="14875" y="0"/>
                </a:moveTo>
                <a:cubicBezTo>
                  <a:pt x="14875" y="0"/>
                  <a:pt x="14875" y="0"/>
                  <a:pt x="536799" y="0"/>
                </a:cubicBezTo>
                <a:cubicBezTo>
                  <a:pt x="543021" y="0"/>
                  <a:pt x="547688" y="3888"/>
                  <a:pt x="547688" y="9331"/>
                </a:cubicBezTo>
                <a:cubicBezTo>
                  <a:pt x="547688" y="9331"/>
                  <a:pt x="547688" y="9331"/>
                  <a:pt x="547688" y="13218"/>
                </a:cubicBezTo>
                <a:cubicBezTo>
                  <a:pt x="547688" y="13218"/>
                  <a:pt x="547688" y="13218"/>
                  <a:pt x="278559" y="190500"/>
                </a:cubicBezTo>
                <a:cubicBezTo>
                  <a:pt x="277781" y="190500"/>
                  <a:pt x="277003" y="190500"/>
                  <a:pt x="277003" y="190500"/>
                </a:cubicBezTo>
                <a:cubicBezTo>
                  <a:pt x="276226" y="190500"/>
                  <a:pt x="276226" y="190500"/>
                  <a:pt x="275448" y="190500"/>
                </a:cubicBezTo>
                <a:lnTo>
                  <a:pt x="274260" y="189726"/>
                </a:lnTo>
                <a:lnTo>
                  <a:pt x="273425" y="189726"/>
                </a:lnTo>
                <a:cubicBezTo>
                  <a:pt x="273425" y="189726"/>
                  <a:pt x="273425" y="189726"/>
                  <a:pt x="0" y="13976"/>
                </a:cubicBezTo>
                <a:cubicBezTo>
                  <a:pt x="0" y="13976"/>
                  <a:pt x="0" y="13976"/>
                  <a:pt x="0" y="9330"/>
                </a:cubicBezTo>
                <a:cubicBezTo>
                  <a:pt x="0" y="6621"/>
                  <a:pt x="1948" y="4685"/>
                  <a:pt x="4674" y="3427"/>
                </a:cubicBezTo>
                <a:lnTo>
                  <a:pt x="12919" y="180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5" name="TextBox 13"/>
          <p:cNvSpPr txBox="1"/>
          <p:nvPr/>
        </p:nvSpPr>
        <p:spPr>
          <a:xfrm>
            <a:off x="3845891" y="3623492"/>
            <a:ext cx="3884098" cy="2819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4.2.2</a:t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56" name="TextBox 14"/>
          <p:cNvSpPr txBox="1"/>
          <p:nvPr/>
        </p:nvSpPr>
        <p:spPr>
          <a:xfrm>
            <a:off x="8624876" y="3801387"/>
            <a:ext cx="1228622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2200" b="1" dirty="0">
                <a:solidFill>
                  <a:schemeClr val="bg1"/>
                </a:solidFill>
                <a:cs typeface="+mn-ea"/>
                <a:sym typeface="+mn-lt"/>
              </a:rPr>
              <a:t>4.2.2</a:t>
            </a:r>
          </a:p>
        </p:txBody>
      </p:sp>
      <p:sp>
        <p:nvSpPr>
          <p:cNvPr id="57" name="圆角矩形 33"/>
          <p:cNvSpPr/>
          <p:nvPr/>
        </p:nvSpPr>
        <p:spPr>
          <a:xfrm rot="5400000" flipH="1">
            <a:off x="6428374" y="1745290"/>
            <a:ext cx="1460936" cy="7570654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8" name="圆角矩形 34"/>
          <p:cNvSpPr/>
          <p:nvPr/>
        </p:nvSpPr>
        <p:spPr>
          <a:xfrm>
            <a:off x="3441788" y="4854063"/>
            <a:ext cx="1748422" cy="13531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9" name="空心弧 58"/>
          <p:cNvSpPr/>
          <p:nvPr/>
        </p:nvSpPr>
        <p:spPr>
          <a:xfrm rot="5400000" flipH="1">
            <a:off x="9517766" y="4854063"/>
            <a:ext cx="1353108" cy="1353108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0" name="Freeform 11"/>
          <p:cNvSpPr/>
          <p:nvPr/>
        </p:nvSpPr>
        <p:spPr bwMode="auto">
          <a:xfrm>
            <a:off x="4152732" y="5087404"/>
            <a:ext cx="326534" cy="285466"/>
          </a:xfrm>
          <a:custGeom>
            <a:avLst/>
            <a:gdLst>
              <a:gd name="T0" fmla="*/ 562 w 664"/>
              <a:gd name="T1" fmla="*/ 379 h 583"/>
              <a:gd name="T2" fmla="*/ 485 w 664"/>
              <a:gd name="T3" fmla="*/ 414 h 583"/>
              <a:gd name="T4" fmla="*/ 328 w 664"/>
              <a:gd name="T5" fmla="*/ 332 h 583"/>
              <a:gd name="T6" fmla="*/ 338 w 664"/>
              <a:gd name="T7" fmla="*/ 274 h 583"/>
              <a:gd name="T8" fmla="*/ 324 w 664"/>
              <a:gd name="T9" fmla="*/ 208 h 583"/>
              <a:gd name="T10" fmla="*/ 447 w 664"/>
              <a:gd name="T11" fmla="*/ 134 h 583"/>
              <a:gd name="T12" fmla="*/ 495 w 664"/>
              <a:gd name="T13" fmla="*/ 152 h 583"/>
              <a:gd name="T14" fmla="*/ 571 w 664"/>
              <a:gd name="T15" fmla="*/ 76 h 583"/>
              <a:gd name="T16" fmla="*/ 495 w 664"/>
              <a:gd name="T17" fmla="*/ 0 h 583"/>
              <a:gd name="T18" fmla="*/ 419 w 664"/>
              <a:gd name="T19" fmla="*/ 76 h 583"/>
              <a:gd name="T20" fmla="*/ 422 w 664"/>
              <a:gd name="T21" fmla="*/ 95 h 583"/>
              <a:gd name="T22" fmla="*/ 300 w 664"/>
              <a:gd name="T23" fmla="*/ 168 h 583"/>
              <a:gd name="T24" fmla="*/ 169 w 664"/>
              <a:gd name="T25" fmla="*/ 105 h 583"/>
              <a:gd name="T26" fmla="*/ 0 w 664"/>
              <a:gd name="T27" fmla="*/ 274 h 583"/>
              <a:gd name="T28" fmla="*/ 169 w 664"/>
              <a:gd name="T29" fmla="*/ 443 h 583"/>
              <a:gd name="T30" fmla="*/ 306 w 664"/>
              <a:gd name="T31" fmla="*/ 373 h 583"/>
              <a:gd name="T32" fmla="*/ 464 w 664"/>
              <a:gd name="T33" fmla="*/ 456 h 583"/>
              <a:gd name="T34" fmla="*/ 460 w 664"/>
              <a:gd name="T35" fmla="*/ 481 h 583"/>
              <a:gd name="T36" fmla="*/ 562 w 664"/>
              <a:gd name="T37" fmla="*/ 583 h 583"/>
              <a:gd name="T38" fmla="*/ 664 w 664"/>
              <a:gd name="T39" fmla="*/ 481 h 583"/>
              <a:gd name="T40" fmla="*/ 562 w 664"/>
              <a:gd name="T41" fmla="*/ 379 h 5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64" h="583">
                <a:moveTo>
                  <a:pt x="562" y="379"/>
                </a:moveTo>
                <a:cubicBezTo>
                  <a:pt x="532" y="379"/>
                  <a:pt x="504" y="393"/>
                  <a:pt x="485" y="414"/>
                </a:cubicBezTo>
                <a:cubicBezTo>
                  <a:pt x="328" y="332"/>
                  <a:pt x="328" y="332"/>
                  <a:pt x="328" y="332"/>
                </a:cubicBezTo>
                <a:cubicBezTo>
                  <a:pt x="334" y="314"/>
                  <a:pt x="338" y="295"/>
                  <a:pt x="338" y="274"/>
                </a:cubicBezTo>
                <a:cubicBezTo>
                  <a:pt x="338" y="251"/>
                  <a:pt x="333" y="229"/>
                  <a:pt x="324" y="208"/>
                </a:cubicBezTo>
                <a:cubicBezTo>
                  <a:pt x="447" y="134"/>
                  <a:pt x="447" y="134"/>
                  <a:pt x="447" y="134"/>
                </a:cubicBezTo>
                <a:cubicBezTo>
                  <a:pt x="460" y="145"/>
                  <a:pt x="477" y="152"/>
                  <a:pt x="495" y="152"/>
                </a:cubicBezTo>
                <a:cubicBezTo>
                  <a:pt x="537" y="152"/>
                  <a:pt x="571" y="118"/>
                  <a:pt x="571" y="76"/>
                </a:cubicBezTo>
                <a:cubicBezTo>
                  <a:pt x="571" y="34"/>
                  <a:pt x="537" y="0"/>
                  <a:pt x="495" y="0"/>
                </a:cubicBezTo>
                <a:cubicBezTo>
                  <a:pt x="453" y="0"/>
                  <a:pt x="419" y="34"/>
                  <a:pt x="419" y="76"/>
                </a:cubicBezTo>
                <a:cubicBezTo>
                  <a:pt x="419" y="83"/>
                  <a:pt x="421" y="89"/>
                  <a:pt x="422" y="95"/>
                </a:cubicBezTo>
                <a:cubicBezTo>
                  <a:pt x="300" y="168"/>
                  <a:pt x="300" y="168"/>
                  <a:pt x="300" y="168"/>
                </a:cubicBezTo>
                <a:cubicBezTo>
                  <a:pt x="269" y="130"/>
                  <a:pt x="222" y="105"/>
                  <a:pt x="169" y="105"/>
                </a:cubicBezTo>
                <a:cubicBezTo>
                  <a:pt x="76" y="105"/>
                  <a:pt x="0" y="181"/>
                  <a:pt x="0" y="274"/>
                </a:cubicBezTo>
                <a:cubicBezTo>
                  <a:pt x="0" y="368"/>
                  <a:pt x="76" y="443"/>
                  <a:pt x="169" y="443"/>
                </a:cubicBezTo>
                <a:cubicBezTo>
                  <a:pt x="225" y="443"/>
                  <a:pt x="275" y="416"/>
                  <a:pt x="306" y="373"/>
                </a:cubicBezTo>
                <a:cubicBezTo>
                  <a:pt x="464" y="456"/>
                  <a:pt x="464" y="456"/>
                  <a:pt x="464" y="456"/>
                </a:cubicBezTo>
                <a:cubicBezTo>
                  <a:pt x="461" y="464"/>
                  <a:pt x="460" y="472"/>
                  <a:pt x="460" y="481"/>
                </a:cubicBezTo>
                <a:cubicBezTo>
                  <a:pt x="460" y="538"/>
                  <a:pt x="506" y="583"/>
                  <a:pt x="562" y="583"/>
                </a:cubicBezTo>
                <a:cubicBezTo>
                  <a:pt x="619" y="583"/>
                  <a:pt x="664" y="538"/>
                  <a:pt x="664" y="481"/>
                </a:cubicBezTo>
                <a:cubicBezTo>
                  <a:pt x="664" y="425"/>
                  <a:pt x="619" y="379"/>
                  <a:pt x="562" y="3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1" name="TextBox 14"/>
          <p:cNvSpPr txBox="1"/>
          <p:nvPr/>
        </p:nvSpPr>
        <p:spPr>
          <a:xfrm>
            <a:off x="3701688" y="5532502"/>
            <a:ext cx="1228622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200" b="1" dirty="0">
                <a:solidFill>
                  <a:schemeClr val="bg1"/>
                </a:solidFill>
                <a:cs typeface="+mn-ea"/>
                <a:sym typeface="+mn-lt"/>
              </a:rPr>
              <a:t>小标题</a:t>
            </a:r>
            <a:r>
              <a:rPr lang="en-US" altLang="zh-CN" sz="2200" b="1" dirty="0">
                <a:solidFill>
                  <a:schemeClr val="bg1"/>
                </a:solidFill>
                <a:cs typeface="+mn-ea"/>
                <a:sym typeface="+mn-lt"/>
              </a:rPr>
              <a:t>4.2.3</a:t>
            </a:r>
          </a:p>
        </p:txBody>
      </p:sp>
      <p:sp>
        <p:nvSpPr>
          <p:cNvPr id="62" name="TextBox 13"/>
          <p:cNvSpPr txBox="1"/>
          <p:nvPr/>
        </p:nvSpPr>
        <p:spPr>
          <a:xfrm>
            <a:off x="5606843" y="5276512"/>
            <a:ext cx="3884098" cy="2819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4.2.3</a:t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 animBg="1"/>
      <p:bldP spid="49" grpId="0"/>
      <p:bldP spid="50" grpId="0"/>
      <p:bldP spid="51" grpId="0" animBg="1"/>
      <p:bldP spid="52" grpId="0" animBg="1"/>
      <p:bldP spid="53" grpId="0" animBg="1"/>
      <p:bldP spid="54" grpId="0" animBg="1"/>
      <p:bldP spid="55" grpId="0"/>
      <p:bldP spid="56" grpId="0"/>
      <p:bldP spid="57" grpId="0" animBg="1"/>
      <p:bldP spid="58" grpId="0" animBg="1"/>
      <p:bldP spid="59" grpId="0" animBg="1"/>
      <p:bldP spid="60" grpId="0" animBg="1"/>
      <p:bldP spid="61" grpId="0"/>
      <p:bldP spid="6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4.3</a:t>
            </a:r>
          </a:p>
        </p:txBody>
      </p:sp>
      <p:grpSp>
        <p:nvGrpSpPr>
          <p:cNvPr id="34" name="组合 33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35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6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17" name="íṡḷiḋè"/>
          <p:cNvSpPr/>
          <p:nvPr/>
        </p:nvSpPr>
        <p:spPr>
          <a:xfrm rot="5400000">
            <a:off x="2231445" y="1733616"/>
            <a:ext cx="4369058" cy="3768562"/>
          </a:xfrm>
          <a:prstGeom prst="blockArc">
            <a:avLst>
              <a:gd name="adj1" fmla="val 12357386"/>
              <a:gd name="adj2" fmla="val 20163184"/>
              <a:gd name="adj3" fmla="val 6776"/>
            </a:avLst>
          </a:prstGeom>
          <a:gradFill>
            <a:gsLst>
              <a:gs pos="0">
                <a:sysClr val="window" lastClr="FFFFFF">
                  <a:lumMod val="85000"/>
                  <a:alpha val="51000"/>
                </a:sysClr>
              </a:gs>
              <a:gs pos="100000">
                <a:sysClr val="window" lastClr="FFFFFF"/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lIns="91440" tIns="45720" rIns="91440" bIns="45720" rtlCol="0" anchor="ctr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AFA397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964155" y="1161267"/>
            <a:ext cx="4024973" cy="687175"/>
            <a:chOff x="5964155" y="1296926"/>
            <a:chExt cx="4024973" cy="687175"/>
          </a:xfrm>
        </p:grpSpPr>
        <p:sp>
          <p:nvSpPr>
            <p:cNvPr id="20" name="文本框 19"/>
            <p:cNvSpPr txBox="1"/>
            <p:nvPr/>
          </p:nvSpPr>
          <p:spPr>
            <a:xfrm>
              <a:off x="5964155" y="1615801"/>
              <a:ext cx="4024973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spcAft>
                  <a:spcPct val="0"/>
                </a:spcAft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4.3.1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5964156" y="1296926"/>
              <a:ext cx="178312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4.3.1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662163" y="3006663"/>
            <a:ext cx="4024972" cy="687175"/>
            <a:chOff x="6662163" y="3142322"/>
            <a:chExt cx="4024972" cy="687175"/>
          </a:xfrm>
        </p:grpSpPr>
        <p:sp>
          <p:nvSpPr>
            <p:cNvPr id="26" name="文本框 25"/>
            <p:cNvSpPr txBox="1"/>
            <p:nvPr/>
          </p:nvSpPr>
          <p:spPr>
            <a:xfrm>
              <a:off x="6662163" y="3461197"/>
              <a:ext cx="402497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spcAft>
                  <a:spcPct val="0"/>
                </a:spcAft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4.3.2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662163" y="3142322"/>
              <a:ext cx="178312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4.3.2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964156" y="4912049"/>
            <a:ext cx="4024972" cy="687175"/>
            <a:chOff x="5964156" y="5047708"/>
            <a:chExt cx="4024972" cy="687175"/>
          </a:xfrm>
        </p:grpSpPr>
        <p:sp>
          <p:nvSpPr>
            <p:cNvPr id="37" name="文本框 36"/>
            <p:cNvSpPr txBox="1"/>
            <p:nvPr/>
          </p:nvSpPr>
          <p:spPr>
            <a:xfrm>
              <a:off x="5964156" y="5366583"/>
              <a:ext cx="402497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4.3.3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964156" y="5047708"/>
              <a:ext cx="178312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4.3.3</a:t>
              </a:r>
            </a:p>
          </p:txBody>
        </p:sp>
      </p:grpSp>
      <p:sp>
        <p:nvSpPr>
          <p:cNvPr id="39" name="椭圆 38"/>
          <p:cNvSpPr/>
          <p:nvPr/>
        </p:nvSpPr>
        <p:spPr>
          <a:xfrm>
            <a:off x="1263586" y="1711691"/>
            <a:ext cx="3730892" cy="373089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4860857" y="1470067"/>
            <a:ext cx="789924" cy="789920"/>
            <a:chOff x="4860857" y="1605726"/>
            <a:chExt cx="789924" cy="789920"/>
          </a:xfrm>
        </p:grpSpPr>
        <p:sp>
          <p:nvSpPr>
            <p:cNvPr id="41" name="î$1íḑe"/>
            <p:cNvSpPr/>
            <p:nvPr/>
          </p:nvSpPr>
          <p:spPr>
            <a:xfrm>
              <a:off x="4860857" y="1605726"/>
              <a:ext cx="789924" cy="789920"/>
            </a:xfrm>
            <a:prstGeom prst="ellipse">
              <a:avLst/>
            </a:prstGeom>
            <a:solidFill>
              <a:schemeClr val="accent1"/>
            </a:solidFill>
            <a:ln w="38100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Oval 10"/>
            <p:cNvSpPr/>
            <p:nvPr/>
          </p:nvSpPr>
          <p:spPr>
            <a:xfrm>
              <a:off x="5098844" y="1819275"/>
              <a:ext cx="377008" cy="375748"/>
            </a:xfrm>
            <a:custGeom>
              <a:avLst/>
              <a:gdLst>
                <a:gd name="connsiteX0" fmla="*/ 81603 w 608615"/>
                <a:gd name="connsiteY0" fmla="*/ 176901 h 606580"/>
                <a:gd name="connsiteX1" fmla="*/ 42180 w 608615"/>
                <a:gd name="connsiteY1" fmla="*/ 215826 h 606580"/>
                <a:gd name="connsiteX2" fmla="*/ 25449 w 608615"/>
                <a:gd name="connsiteY2" fmla="*/ 362636 h 606580"/>
                <a:gd name="connsiteX3" fmla="*/ 29543 w 608615"/>
                <a:gd name="connsiteY3" fmla="*/ 376411 h 606580"/>
                <a:gd name="connsiteX4" fmla="*/ 38798 w 608615"/>
                <a:gd name="connsiteY4" fmla="*/ 380765 h 606580"/>
                <a:gd name="connsiteX5" fmla="*/ 48409 w 608615"/>
                <a:gd name="connsiteY5" fmla="*/ 380765 h 606580"/>
                <a:gd name="connsiteX6" fmla="*/ 61046 w 608615"/>
                <a:gd name="connsiteY6" fmla="*/ 392496 h 606580"/>
                <a:gd name="connsiteX7" fmla="*/ 75018 w 608615"/>
                <a:gd name="connsiteY7" fmla="*/ 581341 h 606580"/>
                <a:gd name="connsiteX8" fmla="*/ 152796 w 608615"/>
                <a:gd name="connsiteY8" fmla="*/ 581341 h 606580"/>
                <a:gd name="connsiteX9" fmla="*/ 166768 w 608615"/>
                <a:gd name="connsiteY9" fmla="*/ 392496 h 606580"/>
                <a:gd name="connsiteX10" fmla="*/ 179405 w 608615"/>
                <a:gd name="connsiteY10" fmla="*/ 380765 h 606580"/>
                <a:gd name="connsiteX11" fmla="*/ 189016 w 608615"/>
                <a:gd name="connsiteY11" fmla="*/ 380765 h 606580"/>
                <a:gd name="connsiteX12" fmla="*/ 198271 w 608615"/>
                <a:gd name="connsiteY12" fmla="*/ 376411 h 606580"/>
                <a:gd name="connsiteX13" fmla="*/ 202365 w 608615"/>
                <a:gd name="connsiteY13" fmla="*/ 362636 h 606580"/>
                <a:gd name="connsiteX14" fmla="*/ 185634 w 608615"/>
                <a:gd name="connsiteY14" fmla="*/ 215826 h 606580"/>
                <a:gd name="connsiteX15" fmla="*/ 146211 w 608615"/>
                <a:gd name="connsiteY15" fmla="*/ 176901 h 606580"/>
                <a:gd name="connsiteX16" fmla="*/ 329132 w 608615"/>
                <a:gd name="connsiteY16" fmla="*/ 176837 h 606580"/>
                <a:gd name="connsiteX17" fmla="*/ 455700 w 608615"/>
                <a:gd name="connsiteY17" fmla="*/ 303299 h 606580"/>
                <a:gd name="connsiteX18" fmla="*/ 329132 w 608615"/>
                <a:gd name="connsiteY18" fmla="*/ 429673 h 606580"/>
                <a:gd name="connsiteX19" fmla="*/ 252585 w 608615"/>
                <a:gd name="connsiteY19" fmla="*/ 403456 h 606580"/>
                <a:gd name="connsiteX20" fmla="*/ 250182 w 608615"/>
                <a:gd name="connsiteY20" fmla="*/ 385682 h 606580"/>
                <a:gd name="connsiteX21" fmla="*/ 267984 w 608615"/>
                <a:gd name="connsiteY21" fmla="*/ 383372 h 606580"/>
                <a:gd name="connsiteX22" fmla="*/ 329132 w 608615"/>
                <a:gd name="connsiteY22" fmla="*/ 404434 h 606580"/>
                <a:gd name="connsiteX23" fmla="*/ 430422 w 608615"/>
                <a:gd name="connsiteY23" fmla="*/ 303299 h 606580"/>
                <a:gd name="connsiteX24" fmla="*/ 329132 w 608615"/>
                <a:gd name="connsiteY24" fmla="*/ 202165 h 606580"/>
                <a:gd name="connsiteX25" fmla="*/ 258816 w 608615"/>
                <a:gd name="connsiteY25" fmla="*/ 230781 h 606580"/>
                <a:gd name="connsiteX26" fmla="*/ 240925 w 608615"/>
                <a:gd name="connsiteY26" fmla="*/ 230426 h 606580"/>
                <a:gd name="connsiteX27" fmla="*/ 241192 w 608615"/>
                <a:gd name="connsiteY27" fmla="*/ 212563 h 606580"/>
                <a:gd name="connsiteX28" fmla="*/ 329132 w 608615"/>
                <a:gd name="connsiteY28" fmla="*/ 176837 h 606580"/>
                <a:gd name="connsiteX29" fmla="*/ 81603 w 608615"/>
                <a:gd name="connsiteY29" fmla="*/ 151574 h 606580"/>
                <a:gd name="connsiteX30" fmla="*/ 146211 w 608615"/>
                <a:gd name="connsiteY30" fmla="*/ 151574 h 606580"/>
                <a:gd name="connsiteX31" fmla="*/ 210819 w 608615"/>
                <a:gd name="connsiteY31" fmla="*/ 212982 h 606580"/>
                <a:gd name="connsiteX32" fmla="*/ 227549 w 608615"/>
                <a:gd name="connsiteY32" fmla="*/ 359793 h 606580"/>
                <a:gd name="connsiteX33" fmla="*/ 217137 w 608615"/>
                <a:gd name="connsiteY33" fmla="*/ 393296 h 606580"/>
                <a:gd name="connsiteX34" fmla="*/ 191152 w 608615"/>
                <a:gd name="connsiteY34" fmla="*/ 406004 h 606580"/>
                <a:gd name="connsiteX35" fmla="*/ 177180 w 608615"/>
                <a:gd name="connsiteY35" fmla="*/ 594938 h 606580"/>
                <a:gd name="connsiteX36" fmla="*/ 164543 w 608615"/>
                <a:gd name="connsiteY36" fmla="*/ 606580 h 606580"/>
                <a:gd name="connsiteX37" fmla="*/ 63271 w 608615"/>
                <a:gd name="connsiteY37" fmla="*/ 606580 h 606580"/>
                <a:gd name="connsiteX38" fmla="*/ 50634 w 608615"/>
                <a:gd name="connsiteY38" fmla="*/ 594938 h 606580"/>
                <a:gd name="connsiteX39" fmla="*/ 36662 w 608615"/>
                <a:gd name="connsiteY39" fmla="*/ 406004 h 606580"/>
                <a:gd name="connsiteX40" fmla="*/ 10677 w 608615"/>
                <a:gd name="connsiteY40" fmla="*/ 393296 h 606580"/>
                <a:gd name="connsiteX41" fmla="*/ 265 w 608615"/>
                <a:gd name="connsiteY41" fmla="*/ 359793 h 606580"/>
                <a:gd name="connsiteX42" fmla="*/ 17084 w 608615"/>
                <a:gd name="connsiteY42" fmla="*/ 212982 h 606580"/>
                <a:gd name="connsiteX43" fmla="*/ 81603 w 608615"/>
                <a:gd name="connsiteY43" fmla="*/ 151574 h 606580"/>
                <a:gd name="connsiteX44" fmla="*/ 113916 w 608615"/>
                <a:gd name="connsiteY44" fmla="*/ 25241 h 606580"/>
                <a:gd name="connsiteX45" fmla="*/ 75923 w 608615"/>
                <a:gd name="connsiteY45" fmla="*/ 63191 h 606580"/>
                <a:gd name="connsiteX46" fmla="*/ 113916 w 608615"/>
                <a:gd name="connsiteY46" fmla="*/ 101053 h 606580"/>
                <a:gd name="connsiteX47" fmla="*/ 151909 w 608615"/>
                <a:gd name="connsiteY47" fmla="*/ 63191 h 606580"/>
                <a:gd name="connsiteX48" fmla="*/ 113916 w 608615"/>
                <a:gd name="connsiteY48" fmla="*/ 25241 h 606580"/>
                <a:gd name="connsiteX49" fmla="*/ 409385 w 608615"/>
                <a:gd name="connsiteY49" fmla="*/ 24335 h 606580"/>
                <a:gd name="connsiteX50" fmla="*/ 430612 w 608615"/>
                <a:gd name="connsiteY50" fmla="*/ 28235 h 606580"/>
                <a:gd name="connsiteX51" fmla="*/ 493358 w 608615"/>
                <a:gd name="connsiteY51" fmla="*/ 65385 h 606580"/>
                <a:gd name="connsiteX52" fmla="*/ 512404 w 608615"/>
                <a:gd name="connsiteY52" fmla="*/ 103335 h 606580"/>
                <a:gd name="connsiteX53" fmla="*/ 495227 w 608615"/>
                <a:gd name="connsiteY53" fmla="*/ 141463 h 606580"/>
                <a:gd name="connsiteX54" fmla="*/ 492023 w 608615"/>
                <a:gd name="connsiteY54" fmla="*/ 173902 h 606580"/>
                <a:gd name="connsiteX55" fmla="*/ 513650 w 608615"/>
                <a:gd name="connsiteY55" fmla="*/ 212297 h 606580"/>
                <a:gd name="connsiteX56" fmla="*/ 541864 w 608615"/>
                <a:gd name="connsiteY56" fmla="*/ 225539 h 606580"/>
                <a:gd name="connsiteX57" fmla="*/ 582894 w 608615"/>
                <a:gd name="connsiteY57" fmla="*/ 228917 h 606580"/>
                <a:gd name="connsiteX58" fmla="*/ 606212 w 608615"/>
                <a:gd name="connsiteY58" fmla="*/ 265089 h 606580"/>
                <a:gd name="connsiteX59" fmla="*/ 608615 w 608615"/>
                <a:gd name="connsiteY59" fmla="*/ 302417 h 606580"/>
                <a:gd name="connsiteX60" fmla="*/ 606212 w 608615"/>
                <a:gd name="connsiteY60" fmla="*/ 339656 h 606580"/>
                <a:gd name="connsiteX61" fmla="*/ 582894 w 608615"/>
                <a:gd name="connsiteY61" fmla="*/ 375828 h 606580"/>
                <a:gd name="connsiteX62" fmla="*/ 542131 w 608615"/>
                <a:gd name="connsiteY62" fmla="*/ 379383 h 606580"/>
                <a:gd name="connsiteX63" fmla="*/ 513650 w 608615"/>
                <a:gd name="connsiteY63" fmla="*/ 392448 h 606580"/>
                <a:gd name="connsiteX64" fmla="*/ 492023 w 608615"/>
                <a:gd name="connsiteY64" fmla="*/ 430843 h 606580"/>
                <a:gd name="connsiteX65" fmla="*/ 495227 w 608615"/>
                <a:gd name="connsiteY65" fmla="*/ 463282 h 606580"/>
                <a:gd name="connsiteX66" fmla="*/ 512404 w 608615"/>
                <a:gd name="connsiteY66" fmla="*/ 501410 h 606580"/>
                <a:gd name="connsiteX67" fmla="*/ 493358 w 608615"/>
                <a:gd name="connsiteY67" fmla="*/ 539449 h 606580"/>
                <a:gd name="connsiteX68" fmla="*/ 430612 w 608615"/>
                <a:gd name="connsiteY68" fmla="*/ 576510 h 606580"/>
                <a:gd name="connsiteX69" fmla="*/ 388692 w 608615"/>
                <a:gd name="connsiteY69" fmla="*/ 574644 h 606580"/>
                <a:gd name="connsiteX70" fmla="*/ 364483 w 608615"/>
                <a:gd name="connsiteY70" fmla="*/ 540071 h 606580"/>
                <a:gd name="connsiteX71" fmla="*/ 339029 w 608615"/>
                <a:gd name="connsiteY71" fmla="*/ 521229 h 606580"/>
                <a:gd name="connsiteX72" fmla="*/ 295952 w 608615"/>
                <a:gd name="connsiteY72" fmla="*/ 521229 h 606580"/>
                <a:gd name="connsiteX73" fmla="*/ 270497 w 608615"/>
                <a:gd name="connsiteY73" fmla="*/ 540071 h 606580"/>
                <a:gd name="connsiteX74" fmla="*/ 250917 w 608615"/>
                <a:gd name="connsiteY74" fmla="*/ 571711 h 606580"/>
                <a:gd name="connsiteX75" fmla="*/ 223504 w 608615"/>
                <a:gd name="connsiteY75" fmla="*/ 580421 h 606580"/>
                <a:gd name="connsiteX76" fmla="*/ 215138 w 608615"/>
                <a:gd name="connsiteY76" fmla="*/ 579710 h 606580"/>
                <a:gd name="connsiteX77" fmla="*/ 204903 w 608615"/>
                <a:gd name="connsiteY77" fmla="*/ 565045 h 606580"/>
                <a:gd name="connsiteX78" fmla="*/ 219499 w 608615"/>
                <a:gd name="connsiteY78" fmla="*/ 554825 h 606580"/>
                <a:gd name="connsiteX79" fmla="*/ 236232 w 608615"/>
                <a:gd name="connsiteY79" fmla="*/ 551003 h 606580"/>
                <a:gd name="connsiteX80" fmla="*/ 245488 w 608615"/>
                <a:gd name="connsiteY80" fmla="*/ 535983 h 606580"/>
                <a:gd name="connsiteX81" fmla="*/ 298533 w 608615"/>
                <a:gd name="connsiteY81" fmla="*/ 496077 h 606580"/>
                <a:gd name="connsiteX82" fmla="*/ 336359 w 608615"/>
                <a:gd name="connsiteY82" fmla="*/ 496077 h 606580"/>
                <a:gd name="connsiteX83" fmla="*/ 389404 w 608615"/>
                <a:gd name="connsiteY83" fmla="*/ 535983 h 606580"/>
                <a:gd name="connsiteX84" fmla="*/ 400885 w 608615"/>
                <a:gd name="connsiteY84" fmla="*/ 552425 h 606580"/>
                <a:gd name="connsiteX85" fmla="*/ 420465 w 608615"/>
                <a:gd name="connsiteY85" fmla="*/ 553225 h 606580"/>
                <a:gd name="connsiteX86" fmla="*/ 477782 w 608615"/>
                <a:gd name="connsiteY86" fmla="*/ 519363 h 606580"/>
                <a:gd name="connsiteX87" fmla="*/ 487039 w 608615"/>
                <a:gd name="connsiteY87" fmla="*/ 500877 h 606580"/>
                <a:gd name="connsiteX88" fmla="*/ 478850 w 608615"/>
                <a:gd name="connsiteY88" fmla="*/ 482568 h 606580"/>
                <a:gd name="connsiteX89" fmla="*/ 471285 w 608615"/>
                <a:gd name="connsiteY89" fmla="*/ 416356 h 606580"/>
                <a:gd name="connsiteX90" fmla="*/ 490421 w 608615"/>
                <a:gd name="connsiteY90" fmla="*/ 382227 h 606580"/>
                <a:gd name="connsiteX91" fmla="*/ 550942 w 608615"/>
                <a:gd name="connsiteY91" fmla="*/ 355654 h 606580"/>
                <a:gd name="connsiteX92" fmla="*/ 569899 w 608615"/>
                <a:gd name="connsiteY92" fmla="*/ 354143 h 606580"/>
                <a:gd name="connsiteX93" fmla="*/ 581113 w 608615"/>
                <a:gd name="connsiteY93" fmla="*/ 336545 h 606580"/>
                <a:gd name="connsiteX94" fmla="*/ 583250 w 608615"/>
                <a:gd name="connsiteY94" fmla="*/ 302328 h 606580"/>
                <a:gd name="connsiteX95" fmla="*/ 581113 w 608615"/>
                <a:gd name="connsiteY95" fmla="*/ 268200 h 606580"/>
                <a:gd name="connsiteX96" fmla="*/ 569899 w 608615"/>
                <a:gd name="connsiteY96" fmla="*/ 250602 h 606580"/>
                <a:gd name="connsiteX97" fmla="*/ 551209 w 608615"/>
                <a:gd name="connsiteY97" fmla="*/ 249003 h 606580"/>
                <a:gd name="connsiteX98" fmla="*/ 490421 w 608615"/>
                <a:gd name="connsiteY98" fmla="*/ 222429 h 606580"/>
                <a:gd name="connsiteX99" fmla="*/ 471374 w 608615"/>
                <a:gd name="connsiteY99" fmla="*/ 188389 h 606580"/>
                <a:gd name="connsiteX100" fmla="*/ 478939 w 608615"/>
                <a:gd name="connsiteY100" fmla="*/ 122177 h 606580"/>
                <a:gd name="connsiteX101" fmla="*/ 487039 w 608615"/>
                <a:gd name="connsiteY101" fmla="*/ 103868 h 606580"/>
                <a:gd name="connsiteX102" fmla="*/ 477782 w 608615"/>
                <a:gd name="connsiteY102" fmla="*/ 85293 h 606580"/>
                <a:gd name="connsiteX103" fmla="*/ 420554 w 608615"/>
                <a:gd name="connsiteY103" fmla="*/ 51431 h 606580"/>
                <a:gd name="connsiteX104" fmla="*/ 400885 w 608615"/>
                <a:gd name="connsiteY104" fmla="*/ 52320 h 606580"/>
                <a:gd name="connsiteX105" fmla="*/ 389404 w 608615"/>
                <a:gd name="connsiteY105" fmla="*/ 68762 h 606580"/>
                <a:gd name="connsiteX106" fmla="*/ 336359 w 608615"/>
                <a:gd name="connsiteY106" fmla="*/ 108667 h 606580"/>
                <a:gd name="connsiteX107" fmla="*/ 298622 w 608615"/>
                <a:gd name="connsiteY107" fmla="*/ 108667 h 606580"/>
                <a:gd name="connsiteX108" fmla="*/ 245488 w 608615"/>
                <a:gd name="connsiteY108" fmla="*/ 68762 h 606580"/>
                <a:gd name="connsiteX109" fmla="*/ 234986 w 608615"/>
                <a:gd name="connsiteY109" fmla="*/ 52942 h 606580"/>
                <a:gd name="connsiteX110" fmla="*/ 216117 w 608615"/>
                <a:gd name="connsiteY110" fmla="*/ 50987 h 606580"/>
                <a:gd name="connsiteX111" fmla="*/ 200008 w 608615"/>
                <a:gd name="connsiteY111" fmla="*/ 43166 h 606580"/>
                <a:gd name="connsiteX112" fmla="*/ 207929 w 608615"/>
                <a:gd name="connsiteY112" fmla="*/ 27079 h 606580"/>
                <a:gd name="connsiteX113" fmla="*/ 247980 w 608615"/>
                <a:gd name="connsiteY113" fmla="*/ 31257 h 606580"/>
                <a:gd name="connsiteX114" fmla="*/ 270497 w 608615"/>
                <a:gd name="connsiteY114" fmla="*/ 64674 h 606580"/>
                <a:gd name="connsiteX115" fmla="*/ 295863 w 608615"/>
                <a:gd name="connsiteY115" fmla="*/ 83516 h 606580"/>
                <a:gd name="connsiteX116" fmla="*/ 339029 w 608615"/>
                <a:gd name="connsiteY116" fmla="*/ 83516 h 606580"/>
                <a:gd name="connsiteX117" fmla="*/ 364483 w 608615"/>
                <a:gd name="connsiteY117" fmla="*/ 64674 h 606580"/>
                <a:gd name="connsiteX118" fmla="*/ 388692 w 608615"/>
                <a:gd name="connsiteY118" fmla="*/ 30101 h 606580"/>
                <a:gd name="connsiteX119" fmla="*/ 409385 w 608615"/>
                <a:gd name="connsiteY119" fmla="*/ 24335 h 606580"/>
                <a:gd name="connsiteX120" fmla="*/ 113916 w 608615"/>
                <a:gd name="connsiteY120" fmla="*/ 0 h 606580"/>
                <a:gd name="connsiteX121" fmla="*/ 177178 w 608615"/>
                <a:gd name="connsiteY121" fmla="*/ 63191 h 606580"/>
                <a:gd name="connsiteX122" fmla="*/ 113916 w 608615"/>
                <a:gd name="connsiteY122" fmla="*/ 126383 h 606580"/>
                <a:gd name="connsiteX123" fmla="*/ 50654 w 608615"/>
                <a:gd name="connsiteY123" fmla="*/ 63191 h 606580"/>
                <a:gd name="connsiteX124" fmla="*/ 113916 w 608615"/>
                <a:gd name="connsiteY124" fmla="*/ 0 h 60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</a:cxnLst>
              <a:rect l="l" t="t" r="r" b="b"/>
              <a:pathLst>
                <a:path w="608615" h="606580">
                  <a:moveTo>
                    <a:pt x="81603" y="176901"/>
                  </a:moveTo>
                  <a:cubicBezTo>
                    <a:pt x="61669" y="176901"/>
                    <a:pt x="44761" y="193609"/>
                    <a:pt x="42180" y="215826"/>
                  </a:cubicBezTo>
                  <a:lnTo>
                    <a:pt x="25449" y="362636"/>
                  </a:lnTo>
                  <a:cubicBezTo>
                    <a:pt x="24827" y="367791"/>
                    <a:pt x="26339" y="372767"/>
                    <a:pt x="29543" y="376411"/>
                  </a:cubicBezTo>
                  <a:cubicBezTo>
                    <a:pt x="30967" y="378011"/>
                    <a:pt x="34171" y="380765"/>
                    <a:pt x="38798" y="380765"/>
                  </a:cubicBezTo>
                  <a:lnTo>
                    <a:pt x="48409" y="380765"/>
                  </a:lnTo>
                  <a:cubicBezTo>
                    <a:pt x="55084" y="380765"/>
                    <a:pt x="60512" y="385920"/>
                    <a:pt x="61046" y="392496"/>
                  </a:cubicBezTo>
                  <a:lnTo>
                    <a:pt x="75018" y="581341"/>
                  </a:lnTo>
                  <a:lnTo>
                    <a:pt x="152796" y="581341"/>
                  </a:lnTo>
                  <a:lnTo>
                    <a:pt x="166768" y="392496"/>
                  </a:lnTo>
                  <a:cubicBezTo>
                    <a:pt x="167213" y="385920"/>
                    <a:pt x="172730" y="380765"/>
                    <a:pt x="179405" y="380765"/>
                  </a:cubicBezTo>
                  <a:lnTo>
                    <a:pt x="189016" y="380765"/>
                  </a:lnTo>
                  <a:cubicBezTo>
                    <a:pt x="193643" y="380765"/>
                    <a:pt x="196847" y="378011"/>
                    <a:pt x="198271" y="376411"/>
                  </a:cubicBezTo>
                  <a:cubicBezTo>
                    <a:pt x="201475" y="372767"/>
                    <a:pt x="202987" y="367791"/>
                    <a:pt x="202365" y="362636"/>
                  </a:cubicBezTo>
                  <a:lnTo>
                    <a:pt x="185634" y="215826"/>
                  </a:lnTo>
                  <a:cubicBezTo>
                    <a:pt x="183053" y="193609"/>
                    <a:pt x="166145" y="176901"/>
                    <a:pt x="146211" y="176901"/>
                  </a:cubicBezTo>
                  <a:close/>
                  <a:moveTo>
                    <a:pt x="329132" y="176837"/>
                  </a:moveTo>
                  <a:cubicBezTo>
                    <a:pt x="398913" y="176837"/>
                    <a:pt x="455700" y="233536"/>
                    <a:pt x="455700" y="303299"/>
                  </a:cubicBezTo>
                  <a:cubicBezTo>
                    <a:pt x="455700" y="372974"/>
                    <a:pt x="398913" y="429673"/>
                    <a:pt x="329132" y="429673"/>
                  </a:cubicBezTo>
                  <a:cubicBezTo>
                    <a:pt x="301539" y="429673"/>
                    <a:pt x="275104" y="420608"/>
                    <a:pt x="252585" y="403456"/>
                  </a:cubicBezTo>
                  <a:cubicBezTo>
                    <a:pt x="247067" y="399190"/>
                    <a:pt x="245999" y="391281"/>
                    <a:pt x="250182" y="385682"/>
                  </a:cubicBezTo>
                  <a:cubicBezTo>
                    <a:pt x="254455" y="380172"/>
                    <a:pt x="262465" y="379106"/>
                    <a:pt x="267984" y="383372"/>
                  </a:cubicBezTo>
                  <a:cubicBezTo>
                    <a:pt x="286052" y="397146"/>
                    <a:pt x="307147" y="404434"/>
                    <a:pt x="329132" y="404434"/>
                  </a:cubicBezTo>
                  <a:cubicBezTo>
                    <a:pt x="384939" y="404434"/>
                    <a:pt x="430422" y="359021"/>
                    <a:pt x="430422" y="303299"/>
                  </a:cubicBezTo>
                  <a:cubicBezTo>
                    <a:pt x="430422" y="247489"/>
                    <a:pt x="384939" y="202165"/>
                    <a:pt x="329132" y="202165"/>
                  </a:cubicBezTo>
                  <a:cubicBezTo>
                    <a:pt x="302874" y="202165"/>
                    <a:pt x="277863" y="212296"/>
                    <a:pt x="258816" y="230781"/>
                  </a:cubicBezTo>
                  <a:cubicBezTo>
                    <a:pt x="253831" y="235580"/>
                    <a:pt x="245821" y="235491"/>
                    <a:pt x="240925" y="230426"/>
                  </a:cubicBezTo>
                  <a:cubicBezTo>
                    <a:pt x="236030" y="225449"/>
                    <a:pt x="236208" y="217451"/>
                    <a:pt x="241192" y="212563"/>
                  </a:cubicBezTo>
                  <a:cubicBezTo>
                    <a:pt x="265046" y="189545"/>
                    <a:pt x="296288" y="176837"/>
                    <a:pt x="329132" y="176837"/>
                  </a:cubicBezTo>
                  <a:close/>
                  <a:moveTo>
                    <a:pt x="81603" y="151574"/>
                  </a:moveTo>
                  <a:lnTo>
                    <a:pt x="146211" y="151574"/>
                  </a:lnTo>
                  <a:cubicBezTo>
                    <a:pt x="179049" y="151574"/>
                    <a:pt x="206814" y="177968"/>
                    <a:pt x="210819" y="212982"/>
                  </a:cubicBezTo>
                  <a:lnTo>
                    <a:pt x="227549" y="359793"/>
                  </a:lnTo>
                  <a:cubicBezTo>
                    <a:pt x="228973" y="372056"/>
                    <a:pt x="225146" y="384320"/>
                    <a:pt x="217137" y="393296"/>
                  </a:cubicBezTo>
                  <a:cubicBezTo>
                    <a:pt x="210285" y="401027"/>
                    <a:pt x="201119" y="405471"/>
                    <a:pt x="191152" y="406004"/>
                  </a:cubicBezTo>
                  <a:lnTo>
                    <a:pt x="177180" y="594938"/>
                  </a:lnTo>
                  <a:cubicBezTo>
                    <a:pt x="176646" y="601515"/>
                    <a:pt x="171129" y="606580"/>
                    <a:pt x="164543" y="606580"/>
                  </a:cubicBezTo>
                  <a:lnTo>
                    <a:pt x="63271" y="606580"/>
                  </a:lnTo>
                  <a:cubicBezTo>
                    <a:pt x="56685" y="606580"/>
                    <a:pt x="51168" y="601515"/>
                    <a:pt x="50634" y="594938"/>
                  </a:cubicBezTo>
                  <a:lnTo>
                    <a:pt x="36662" y="406004"/>
                  </a:lnTo>
                  <a:cubicBezTo>
                    <a:pt x="26695" y="405471"/>
                    <a:pt x="17529" y="400939"/>
                    <a:pt x="10677" y="393296"/>
                  </a:cubicBezTo>
                  <a:cubicBezTo>
                    <a:pt x="2668" y="384320"/>
                    <a:pt x="-1070" y="372056"/>
                    <a:pt x="265" y="359793"/>
                  </a:cubicBezTo>
                  <a:lnTo>
                    <a:pt x="17084" y="212982"/>
                  </a:lnTo>
                  <a:cubicBezTo>
                    <a:pt x="21000" y="177968"/>
                    <a:pt x="48765" y="151574"/>
                    <a:pt x="81603" y="151574"/>
                  </a:cubicBezTo>
                  <a:close/>
                  <a:moveTo>
                    <a:pt x="113916" y="25241"/>
                  </a:moveTo>
                  <a:cubicBezTo>
                    <a:pt x="93007" y="25241"/>
                    <a:pt x="75923" y="42217"/>
                    <a:pt x="75923" y="63191"/>
                  </a:cubicBezTo>
                  <a:cubicBezTo>
                    <a:pt x="75923" y="84078"/>
                    <a:pt x="93007" y="101053"/>
                    <a:pt x="113916" y="101053"/>
                  </a:cubicBezTo>
                  <a:cubicBezTo>
                    <a:pt x="134825" y="101053"/>
                    <a:pt x="151909" y="84078"/>
                    <a:pt x="151909" y="63191"/>
                  </a:cubicBezTo>
                  <a:cubicBezTo>
                    <a:pt x="151909" y="42217"/>
                    <a:pt x="134825" y="25241"/>
                    <a:pt x="113916" y="25241"/>
                  </a:cubicBezTo>
                  <a:close/>
                  <a:moveTo>
                    <a:pt x="409385" y="24335"/>
                  </a:moveTo>
                  <a:cubicBezTo>
                    <a:pt x="416527" y="24013"/>
                    <a:pt x="423758" y="25302"/>
                    <a:pt x="430612" y="28235"/>
                  </a:cubicBezTo>
                  <a:cubicBezTo>
                    <a:pt x="452862" y="37833"/>
                    <a:pt x="473955" y="50365"/>
                    <a:pt x="493358" y="65385"/>
                  </a:cubicBezTo>
                  <a:cubicBezTo>
                    <a:pt x="505106" y="74539"/>
                    <a:pt x="512048" y="88404"/>
                    <a:pt x="512404" y="103335"/>
                  </a:cubicBezTo>
                  <a:cubicBezTo>
                    <a:pt x="512671" y="118177"/>
                    <a:pt x="506441" y="132042"/>
                    <a:pt x="495227" y="141463"/>
                  </a:cubicBezTo>
                  <a:cubicBezTo>
                    <a:pt x="485971" y="149284"/>
                    <a:pt x="484547" y="163237"/>
                    <a:pt x="492023" y="173902"/>
                  </a:cubicBezTo>
                  <a:cubicBezTo>
                    <a:pt x="500478" y="185901"/>
                    <a:pt x="507687" y="198788"/>
                    <a:pt x="513650" y="212297"/>
                  </a:cubicBezTo>
                  <a:cubicBezTo>
                    <a:pt x="518634" y="223851"/>
                    <a:pt x="531094" y="229716"/>
                    <a:pt x="541864" y="225539"/>
                  </a:cubicBezTo>
                  <a:cubicBezTo>
                    <a:pt x="555570" y="220207"/>
                    <a:pt x="570433" y="221540"/>
                    <a:pt x="582894" y="228917"/>
                  </a:cubicBezTo>
                  <a:cubicBezTo>
                    <a:pt x="595799" y="236649"/>
                    <a:pt x="604343" y="249891"/>
                    <a:pt x="606212" y="265089"/>
                  </a:cubicBezTo>
                  <a:cubicBezTo>
                    <a:pt x="607814" y="277354"/>
                    <a:pt x="608615" y="289885"/>
                    <a:pt x="608615" y="302417"/>
                  </a:cubicBezTo>
                  <a:cubicBezTo>
                    <a:pt x="608615" y="314860"/>
                    <a:pt x="607814" y="327391"/>
                    <a:pt x="606212" y="339656"/>
                  </a:cubicBezTo>
                  <a:cubicBezTo>
                    <a:pt x="604343" y="354943"/>
                    <a:pt x="595799" y="368096"/>
                    <a:pt x="582894" y="375828"/>
                  </a:cubicBezTo>
                  <a:cubicBezTo>
                    <a:pt x="570433" y="383205"/>
                    <a:pt x="555659" y="384538"/>
                    <a:pt x="542131" y="379383"/>
                  </a:cubicBezTo>
                  <a:cubicBezTo>
                    <a:pt x="531094" y="375117"/>
                    <a:pt x="518634" y="380894"/>
                    <a:pt x="513650" y="392448"/>
                  </a:cubicBezTo>
                  <a:cubicBezTo>
                    <a:pt x="507776" y="405957"/>
                    <a:pt x="500478" y="418844"/>
                    <a:pt x="492023" y="430843"/>
                  </a:cubicBezTo>
                  <a:cubicBezTo>
                    <a:pt x="484547" y="441508"/>
                    <a:pt x="485971" y="455461"/>
                    <a:pt x="495227" y="463282"/>
                  </a:cubicBezTo>
                  <a:cubicBezTo>
                    <a:pt x="506441" y="472703"/>
                    <a:pt x="512671" y="486657"/>
                    <a:pt x="512404" y="501410"/>
                  </a:cubicBezTo>
                  <a:cubicBezTo>
                    <a:pt x="512048" y="516430"/>
                    <a:pt x="505106" y="530295"/>
                    <a:pt x="493358" y="539449"/>
                  </a:cubicBezTo>
                  <a:cubicBezTo>
                    <a:pt x="473955" y="554469"/>
                    <a:pt x="452862" y="566912"/>
                    <a:pt x="430612" y="576510"/>
                  </a:cubicBezTo>
                  <a:cubicBezTo>
                    <a:pt x="416905" y="582376"/>
                    <a:pt x="401686" y="581754"/>
                    <a:pt x="388692" y="574644"/>
                  </a:cubicBezTo>
                  <a:cubicBezTo>
                    <a:pt x="375697" y="567534"/>
                    <a:pt x="366886" y="554913"/>
                    <a:pt x="364483" y="540071"/>
                  </a:cubicBezTo>
                  <a:cubicBezTo>
                    <a:pt x="362436" y="527984"/>
                    <a:pt x="351667" y="519807"/>
                    <a:pt x="339029" y="521229"/>
                  </a:cubicBezTo>
                  <a:cubicBezTo>
                    <a:pt x="324788" y="522740"/>
                    <a:pt x="310103" y="522740"/>
                    <a:pt x="295952" y="521229"/>
                  </a:cubicBezTo>
                  <a:cubicBezTo>
                    <a:pt x="283225" y="519807"/>
                    <a:pt x="272455" y="527984"/>
                    <a:pt x="270497" y="540071"/>
                  </a:cubicBezTo>
                  <a:cubicBezTo>
                    <a:pt x="268361" y="553047"/>
                    <a:pt x="261508" y="564245"/>
                    <a:pt x="250917" y="571711"/>
                  </a:cubicBezTo>
                  <a:cubicBezTo>
                    <a:pt x="242729" y="577399"/>
                    <a:pt x="233206" y="580421"/>
                    <a:pt x="223504" y="580421"/>
                  </a:cubicBezTo>
                  <a:cubicBezTo>
                    <a:pt x="220745" y="580421"/>
                    <a:pt x="217897" y="580154"/>
                    <a:pt x="215138" y="579710"/>
                  </a:cubicBezTo>
                  <a:cubicBezTo>
                    <a:pt x="208285" y="578465"/>
                    <a:pt x="203657" y="571889"/>
                    <a:pt x="204903" y="565045"/>
                  </a:cubicBezTo>
                  <a:cubicBezTo>
                    <a:pt x="206060" y="558113"/>
                    <a:pt x="212824" y="553491"/>
                    <a:pt x="219499" y="554825"/>
                  </a:cubicBezTo>
                  <a:cubicBezTo>
                    <a:pt x="225374" y="555802"/>
                    <a:pt x="231337" y="554469"/>
                    <a:pt x="236232" y="551003"/>
                  </a:cubicBezTo>
                  <a:cubicBezTo>
                    <a:pt x="241216" y="547537"/>
                    <a:pt x="244509" y="542204"/>
                    <a:pt x="245488" y="535983"/>
                  </a:cubicBezTo>
                  <a:cubicBezTo>
                    <a:pt x="249671" y="510387"/>
                    <a:pt x="272277" y="493233"/>
                    <a:pt x="298533" y="496077"/>
                  </a:cubicBezTo>
                  <a:cubicBezTo>
                    <a:pt x="310993" y="497411"/>
                    <a:pt x="323987" y="497411"/>
                    <a:pt x="336359" y="496077"/>
                  </a:cubicBezTo>
                  <a:cubicBezTo>
                    <a:pt x="361902" y="493145"/>
                    <a:pt x="385310" y="510831"/>
                    <a:pt x="389404" y="535983"/>
                  </a:cubicBezTo>
                  <a:cubicBezTo>
                    <a:pt x="390561" y="543093"/>
                    <a:pt x="394744" y="549048"/>
                    <a:pt x="400885" y="552425"/>
                  </a:cubicBezTo>
                  <a:cubicBezTo>
                    <a:pt x="406848" y="555713"/>
                    <a:pt x="414057" y="555980"/>
                    <a:pt x="420465" y="553225"/>
                  </a:cubicBezTo>
                  <a:cubicBezTo>
                    <a:pt x="440847" y="544515"/>
                    <a:pt x="460071" y="533139"/>
                    <a:pt x="477782" y="519363"/>
                  </a:cubicBezTo>
                  <a:cubicBezTo>
                    <a:pt x="483568" y="514919"/>
                    <a:pt x="486861" y="508165"/>
                    <a:pt x="487039" y="500877"/>
                  </a:cubicBezTo>
                  <a:cubicBezTo>
                    <a:pt x="487217" y="493767"/>
                    <a:pt x="484191" y="487101"/>
                    <a:pt x="478850" y="482568"/>
                  </a:cubicBezTo>
                  <a:cubicBezTo>
                    <a:pt x="459448" y="466215"/>
                    <a:pt x="456244" y="437775"/>
                    <a:pt x="471285" y="416356"/>
                  </a:cubicBezTo>
                  <a:cubicBezTo>
                    <a:pt x="478761" y="405691"/>
                    <a:pt x="485170" y="394226"/>
                    <a:pt x="490421" y="382227"/>
                  </a:cubicBezTo>
                  <a:cubicBezTo>
                    <a:pt x="500923" y="358320"/>
                    <a:pt x="527445" y="346588"/>
                    <a:pt x="550942" y="355654"/>
                  </a:cubicBezTo>
                  <a:cubicBezTo>
                    <a:pt x="557439" y="358142"/>
                    <a:pt x="564114" y="357520"/>
                    <a:pt x="569899" y="354143"/>
                  </a:cubicBezTo>
                  <a:cubicBezTo>
                    <a:pt x="576040" y="350410"/>
                    <a:pt x="580134" y="344011"/>
                    <a:pt x="581113" y="336545"/>
                  </a:cubicBezTo>
                  <a:cubicBezTo>
                    <a:pt x="582538" y="325258"/>
                    <a:pt x="583250" y="313793"/>
                    <a:pt x="583250" y="302328"/>
                  </a:cubicBezTo>
                  <a:cubicBezTo>
                    <a:pt x="583250" y="290952"/>
                    <a:pt x="582538" y="279487"/>
                    <a:pt x="581113" y="268200"/>
                  </a:cubicBezTo>
                  <a:cubicBezTo>
                    <a:pt x="580134" y="260734"/>
                    <a:pt x="576040" y="254335"/>
                    <a:pt x="569899" y="250602"/>
                  </a:cubicBezTo>
                  <a:cubicBezTo>
                    <a:pt x="564114" y="247136"/>
                    <a:pt x="557528" y="246603"/>
                    <a:pt x="551209" y="249003"/>
                  </a:cubicBezTo>
                  <a:cubicBezTo>
                    <a:pt x="527445" y="258068"/>
                    <a:pt x="500923" y="246425"/>
                    <a:pt x="490421" y="222429"/>
                  </a:cubicBezTo>
                  <a:cubicBezTo>
                    <a:pt x="485170" y="210430"/>
                    <a:pt x="478761" y="199054"/>
                    <a:pt x="471374" y="188389"/>
                  </a:cubicBezTo>
                  <a:cubicBezTo>
                    <a:pt x="456244" y="166970"/>
                    <a:pt x="459537" y="138530"/>
                    <a:pt x="478939" y="122177"/>
                  </a:cubicBezTo>
                  <a:cubicBezTo>
                    <a:pt x="484280" y="117644"/>
                    <a:pt x="487217" y="110978"/>
                    <a:pt x="487039" y="103868"/>
                  </a:cubicBezTo>
                  <a:cubicBezTo>
                    <a:pt x="486861" y="96491"/>
                    <a:pt x="483568" y="89737"/>
                    <a:pt x="477782" y="85293"/>
                  </a:cubicBezTo>
                  <a:cubicBezTo>
                    <a:pt x="460160" y="71606"/>
                    <a:pt x="440847" y="60230"/>
                    <a:pt x="420554" y="51431"/>
                  </a:cubicBezTo>
                  <a:cubicBezTo>
                    <a:pt x="414057" y="48676"/>
                    <a:pt x="406937" y="49032"/>
                    <a:pt x="400885" y="52320"/>
                  </a:cubicBezTo>
                  <a:cubicBezTo>
                    <a:pt x="394744" y="55697"/>
                    <a:pt x="390561" y="61652"/>
                    <a:pt x="389404" y="68762"/>
                  </a:cubicBezTo>
                  <a:cubicBezTo>
                    <a:pt x="385399" y="93914"/>
                    <a:pt x="362436" y="111600"/>
                    <a:pt x="336359" y="108667"/>
                  </a:cubicBezTo>
                  <a:cubicBezTo>
                    <a:pt x="323987" y="107334"/>
                    <a:pt x="310993" y="107334"/>
                    <a:pt x="298622" y="108667"/>
                  </a:cubicBezTo>
                  <a:cubicBezTo>
                    <a:pt x="272366" y="111512"/>
                    <a:pt x="249671" y="94270"/>
                    <a:pt x="245488" y="68762"/>
                  </a:cubicBezTo>
                  <a:cubicBezTo>
                    <a:pt x="244420" y="61919"/>
                    <a:pt x="240682" y="56320"/>
                    <a:pt x="234986" y="52942"/>
                  </a:cubicBezTo>
                  <a:cubicBezTo>
                    <a:pt x="229290" y="49565"/>
                    <a:pt x="222436" y="48854"/>
                    <a:pt x="216117" y="50987"/>
                  </a:cubicBezTo>
                  <a:cubicBezTo>
                    <a:pt x="209442" y="53209"/>
                    <a:pt x="202233" y="49743"/>
                    <a:pt x="200008" y="43166"/>
                  </a:cubicBezTo>
                  <a:cubicBezTo>
                    <a:pt x="197783" y="36589"/>
                    <a:pt x="201254" y="29390"/>
                    <a:pt x="207929" y="27079"/>
                  </a:cubicBezTo>
                  <a:cubicBezTo>
                    <a:pt x="221279" y="22547"/>
                    <a:pt x="235876" y="24058"/>
                    <a:pt x="247980" y="31257"/>
                  </a:cubicBezTo>
                  <a:cubicBezTo>
                    <a:pt x="259995" y="38456"/>
                    <a:pt x="268183" y="50632"/>
                    <a:pt x="270497" y="64674"/>
                  </a:cubicBezTo>
                  <a:cubicBezTo>
                    <a:pt x="272455" y="76761"/>
                    <a:pt x="283314" y="84849"/>
                    <a:pt x="295863" y="83516"/>
                  </a:cubicBezTo>
                  <a:cubicBezTo>
                    <a:pt x="310103" y="82005"/>
                    <a:pt x="324877" y="82005"/>
                    <a:pt x="339029" y="83516"/>
                  </a:cubicBezTo>
                  <a:cubicBezTo>
                    <a:pt x="351578" y="84938"/>
                    <a:pt x="362436" y="76761"/>
                    <a:pt x="364483" y="64674"/>
                  </a:cubicBezTo>
                  <a:cubicBezTo>
                    <a:pt x="366886" y="49832"/>
                    <a:pt x="375697" y="37300"/>
                    <a:pt x="388692" y="30101"/>
                  </a:cubicBezTo>
                  <a:cubicBezTo>
                    <a:pt x="395189" y="26591"/>
                    <a:pt x="402242" y="24658"/>
                    <a:pt x="409385" y="24335"/>
                  </a:cubicBezTo>
                  <a:close/>
                  <a:moveTo>
                    <a:pt x="113916" y="0"/>
                  </a:moveTo>
                  <a:cubicBezTo>
                    <a:pt x="148795" y="0"/>
                    <a:pt x="177178" y="28352"/>
                    <a:pt x="177178" y="63191"/>
                  </a:cubicBezTo>
                  <a:cubicBezTo>
                    <a:pt x="177178" y="98031"/>
                    <a:pt x="148795" y="126383"/>
                    <a:pt x="113916" y="126383"/>
                  </a:cubicBezTo>
                  <a:cubicBezTo>
                    <a:pt x="79037" y="126383"/>
                    <a:pt x="50654" y="98031"/>
                    <a:pt x="50654" y="63191"/>
                  </a:cubicBezTo>
                  <a:cubicBezTo>
                    <a:pt x="50654" y="28352"/>
                    <a:pt x="79037" y="0"/>
                    <a:pt x="113916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i="0" u="none" strike="noStrike" kern="1200" cap="none" spc="0" normalizeH="0" baseline="0" noProof="0">
                <a:ln>
                  <a:noFill/>
                </a:ln>
                <a:solidFill>
                  <a:srgbClr val="AFA397">
                    <a:lumMod val="85000"/>
                    <a:lumOff val="1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5779835" y="3079892"/>
            <a:ext cx="789924" cy="789920"/>
            <a:chOff x="5779835" y="3215551"/>
            <a:chExt cx="789924" cy="789920"/>
          </a:xfrm>
        </p:grpSpPr>
        <p:sp>
          <p:nvSpPr>
            <p:cNvPr id="44" name="íṡḷíḋê"/>
            <p:cNvSpPr/>
            <p:nvPr/>
          </p:nvSpPr>
          <p:spPr>
            <a:xfrm>
              <a:off x="5779835" y="3215551"/>
              <a:ext cx="789924" cy="789920"/>
            </a:xfrm>
            <a:prstGeom prst="ellipse">
              <a:avLst/>
            </a:prstGeom>
            <a:solidFill>
              <a:schemeClr val="accent2"/>
            </a:solidFill>
            <a:ln w="38100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Oval 33"/>
            <p:cNvSpPr/>
            <p:nvPr/>
          </p:nvSpPr>
          <p:spPr>
            <a:xfrm>
              <a:off x="5959108" y="3410456"/>
              <a:ext cx="400762" cy="400110"/>
            </a:xfrm>
            <a:custGeom>
              <a:avLst/>
              <a:gdLst>
                <a:gd name="connsiteX0" fmla="*/ 279086 w 606580"/>
                <a:gd name="connsiteY0" fmla="*/ 279044 h 605592"/>
                <a:gd name="connsiteX1" fmla="*/ 279086 w 606580"/>
                <a:gd name="connsiteY1" fmla="*/ 338184 h 605592"/>
                <a:gd name="connsiteX2" fmla="*/ 297654 w 606580"/>
                <a:gd name="connsiteY2" fmla="*/ 327710 h 605592"/>
                <a:gd name="connsiteX3" fmla="*/ 304802 w 606580"/>
                <a:gd name="connsiteY3" fmla="*/ 307873 h 605592"/>
                <a:gd name="connsiteX4" fmla="*/ 298768 w 606580"/>
                <a:gd name="connsiteY4" fmla="*/ 290353 h 605592"/>
                <a:gd name="connsiteX5" fmla="*/ 279086 w 606580"/>
                <a:gd name="connsiteY5" fmla="*/ 279044 h 605592"/>
                <a:gd name="connsiteX6" fmla="*/ 257084 w 606580"/>
                <a:gd name="connsiteY6" fmla="*/ 176799 h 605592"/>
                <a:gd name="connsiteX7" fmla="*/ 242880 w 606580"/>
                <a:gd name="connsiteY7" fmla="*/ 187181 h 605592"/>
                <a:gd name="connsiteX8" fmla="*/ 237495 w 606580"/>
                <a:gd name="connsiteY8" fmla="*/ 203218 h 605592"/>
                <a:gd name="connsiteX9" fmla="*/ 242323 w 606580"/>
                <a:gd name="connsiteY9" fmla="*/ 218142 h 605592"/>
                <a:gd name="connsiteX10" fmla="*/ 257084 w 606580"/>
                <a:gd name="connsiteY10" fmla="*/ 229266 h 605592"/>
                <a:gd name="connsiteX11" fmla="*/ 257084 w 606580"/>
                <a:gd name="connsiteY11" fmla="*/ 128782 h 605592"/>
                <a:gd name="connsiteX12" fmla="*/ 279086 w 606580"/>
                <a:gd name="connsiteY12" fmla="*/ 128782 h 605592"/>
                <a:gd name="connsiteX13" fmla="*/ 279086 w 606580"/>
                <a:gd name="connsiteY13" fmla="*/ 143799 h 605592"/>
                <a:gd name="connsiteX14" fmla="*/ 317521 w 606580"/>
                <a:gd name="connsiteY14" fmla="*/ 160206 h 605592"/>
                <a:gd name="connsiteX15" fmla="*/ 335810 w 606580"/>
                <a:gd name="connsiteY15" fmla="*/ 196543 h 605592"/>
                <a:gd name="connsiteX16" fmla="*/ 297375 w 606580"/>
                <a:gd name="connsiteY16" fmla="*/ 201549 h 605592"/>
                <a:gd name="connsiteX17" fmla="*/ 279086 w 606580"/>
                <a:gd name="connsiteY17" fmla="*/ 177263 h 605592"/>
                <a:gd name="connsiteX18" fmla="*/ 279086 w 606580"/>
                <a:gd name="connsiteY18" fmla="*/ 236589 h 605592"/>
                <a:gd name="connsiteX19" fmla="*/ 328754 w 606580"/>
                <a:gd name="connsiteY19" fmla="*/ 262173 h 605592"/>
                <a:gd name="connsiteX20" fmla="*/ 342030 w 606580"/>
                <a:gd name="connsiteY20" fmla="*/ 302403 h 605592"/>
                <a:gd name="connsiteX21" fmla="*/ 325412 w 606580"/>
                <a:gd name="connsiteY21" fmla="*/ 348659 h 605592"/>
                <a:gd name="connsiteX22" fmla="*/ 279086 w 606580"/>
                <a:gd name="connsiteY22" fmla="*/ 371741 h 605592"/>
                <a:gd name="connsiteX23" fmla="*/ 279086 w 606580"/>
                <a:gd name="connsiteY23" fmla="*/ 400106 h 605592"/>
                <a:gd name="connsiteX24" fmla="*/ 257084 w 606580"/>
                <a:gd name="connsiteY24" fmla="*/ 400106 h 605592"/>
                <a:gd name="connsiteX25" fmla="*/ 257084 w 606580"/>
                <a:gd name="connsiteY25" fmla="*/ 372482 h 605592"/>
                <a:gd name="connsiteX26" fmla="*/ 214471 w 606580"/>
                <a:gd name="connsiteY26" fmla="*/ 352923 h 605592"/>
                <a:gd name="connsiteX27" fmla="*/ 193490 w 606580"/>
                <a:gd name="connsiteY27" fmla="*/ 306667 h 605592"/>
                <a:gd name="connsiteX28" fmla="*/ 233132 w 606580"/>
                <a:gd name="connsiteY28" fmla="*/ 302403 h 605592"/>
                <a:gd name="connsiteX29" fmla="*/ 242230 w 606580"/>
                <a:gd name="connsiteY29" fmla="*/ 323353 h 605592"/>
                <a:gd name="connsiteX30" fmla="*/ 257084 w 606580"/>
                <a:gd name="connsiteY30" fmla="*/ 336052 h 605592"/>
                <a:gd name="connsiteX31" fmla="*/ 257084 w 606580"/>
                <a:gd name="connsiteY31" fmla="*/ 272555 h 605592"/>
                <a:gd name="connsiteX32" fmla="*/ 213450 w 606580"/>
                <a:gd name="connsiteY32" fmla="*/ 246878 h 605592"/>
                <a:gd name="connsiteX33" fmla="*/ 199525 w 606580"/>
                <a:gd name="connsiteY33" fmla="*/ 205072 h 605592"/>
                <a:gd name="connsiteX34" fmla="*/ 215307 w 606580"/>
                <a:gd name="connsiteY34" fmla="*/ 163265 h 605592"/>
                <a:gd name="connsiteX35" fmla="*/ 257084 w 606580"/>
                <a:gd name="connsiteY35" fmla="*/ 143799 h 605592"/>
                <a:gd name="connsiteX36" fmla="*/ 265083 w 606580"/>
                <a:gd name="connsiteY36" fmla="*/ 37821 h 605592"/>
                <a:gd name="connsiteX37" fmla="*/ 37882 w 606580"/>
                <a:gd name="connsiteY37" fmla="*/ 264651 h 605592"/>
                <a:gd name="connsiteX38" fmla="*/ 265083 w 606580"/>
                <a:gd name="connsiteY38" fmla="*/ 491574 h 605592"/>
                <a:gd name="connsiteX39" fmla="*/ 492376 w 606580"/>
                <a:gd name="connsiteY39" fmla="*/ 264651 h 605592"/>
                <a:gd name="connsiteX40" fmla="*/ 265083 w 606580"/>
                <a:gd name="connsiteY40" fmla="*/ 37821 h 605592"/>
                <a:gd name="connsiteX41" fmla="*/ 265083 w 606580"/>
                <a:gd name="connsiteY41" fmla="*/ 0 h 605592"/>
                <a:gd name="connsiteX42" fmla="*/ 530259 w 606580"/>
                <a:gd name="connsiteY42" fmla="*/ 264651 h 605592"/>
                <a:gd name="connsiteX43" fmla="*/ 465357 w 606580"/>
                <a:gd name="connsiteY43" fmla="*/ 437810 h 605592"/>
                <a:gd name="connsiteX44" fmla="*/ 606580 w 606580"/>
                <a:gd name="connsiteY44" fmla="*/ 578895 h 605592"/>
                <a:gd name="connsiteX45" fmla="*/ 579840 w 606580"/>
                <a:gd name="connsiteY45" fmla="*/ 605592 h 605592"/>
                <a:gd name="connsiteX46" fmla="*/ 438524 w 606580"/>
                <a:gd name="connsiteY46" fmla="*/ 464599 h 605592"/>
                <a:gd name="connsiteX47" fmla="*/ 265083 w 606580"/>
                <a:gd name="connsiteY47" fmla="*/ 529395 h 605592"/>
                <a:gd name="connsiteX48" fmla="*/ 0 w 606580"/>
                <a:gd name="connsiteY48" fmla="*/ 264651 h 605592"/>
                <a:gd name="connsiteX49" fmla="*/ 265083 w 606580"/>
                <a:gd name="connsiteY49" fmla="*/ 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606580" h="605592">
                  <a:moveTo>
                    <a:pt x="279086" y="279044"/>
                  </a:moveTo>
                  <a:lnTo>
                    <a:pt x="279086" y="338184"/>
                  </a:lnTo>
                  <a:cubicBezTo>
                    <a:pt x="286699" y="336794"/>
                    <a:pt x="292919" y="333271"/>
                    <a:pt x="297654" y="327710"/>
                  </a:cubicBezTo>
                  <a:cubicBezTo>
                    <a:pt x="302388" y="322055"/>
                    <a:pt x="304802" y="315474"/>
                    <a:pt x="304802" y="307873"/>
                  </a:cubicBezTo>
                  <a:cubicBezTo>
                    <a:pt x="304802" y="301106"/>
                    <a:pt x="302760" y="295266"/>
                    <a:pt x="298768" y="290353"/>
                  </a:cubicBezTo>
                  <a:cubicBezTo>
                    <a:pt x="294776" y="285440"/>
                    <a:pt x="288277" y="281732"/>
                    <a:pt x="279086" y="279044"/>
                  </a:cubicBezTo>
                  <a:close/>
                  <a:moveTo>
                    <a:pt x="257084" y="176799"/>
                  </a:moveTo>
                  <a:cubicBezTo>
                    <a:pt x="251142" y="178838"/>
                    <a:pt x="246407" y="182268"/>
                    <a:pt x="242880" y="187181"/>
                  </a:cubicBezTo>
                  <a:cubicBezTo>
                    <a:pt x="239259" y="192001"/>
                    <a:pt x="237495" y="197378"/>
                    <a:pt x="237495" y="203218"/>
                  </a:cubicBezTo>
                  <a:cubicBezTo>
                    <a:pt x="237495" y="208594"/>
                    <a:pt x="239166" y="213600"/>
                    <a:pt x="242323" y="218142"/>
                  </a:cubicBezTo>
                  <a:cubicBezTo>
                    <a:pt x="245572" y="222777"/>
                    <a:pt x="250492" y="226485"/>
                    <a:pt x="257084" y="229266"/>
                  </a:cubicBezTo>
                  <a:close/>
                  <a:moveTo>
                    <a:pt x="257084" y="128782"/>
                  </a:moveTo>
                  <a:lnTo>
                    <a:pt x="279086" y="128782"/>
                  </a:lnTo>
                  <a:lnTo>
                    <a:pt x="279086" y="143799"/>
                  </a:lnTo>
                  <a:cubicBezTo>
                    <a:pt x="295240" y="145653"/>
                    <a:pt x="308052" y="151215"/>
                    <a:pt x="317521" y="160206"/>
                  </a:cubicBezTo>
                  <a:cubicBezTo>
                    <a:pt x="327083" y="169291"/>
                    <a:pt x="333118" y="181434"/>
                    <a:pt x="335810" y="196543"/>
                  </a:cubicBezTo>
                  <a:lnTo>
                    <a:pt x="297375" y="201549"/>
                  </a:lnTo>
                  <a:cubicBezTo>
                    <a:pt x="295054" y="189684"/>
                    <a:pt x="288927" y="181527"/>
                    <a:pt x="279086" y="177263"/>
                  </a:cubicBezTo>
                  <a:lnTo>
                    <a:pt x="279086" y="236589"/>
                  </a:lnTo>
                  <a:cubicBezTo>
                    <a:pt x="303410" y="243170"/>
                    <a:pt x="320028" y="251698"/>
                    <a:pt x="328754" y="262173"/>
                  </a:cubicBezTo>
                  <a:cubicBezTo>
                    <a:pt x="337574" y="272648"/>
                    <a:pt x="342030" y="285996"/>
                    <a:pt x="342030" y="302403"/>
                  </a:cubicBezTo>
                  <a:cubicBezTo>
                    <a:pt x="342030" y="320757"/>
                    <a:pt x="336460" y="336145"/>
                    <a:pt x="325412" y="348659"/>
                  </a:cubicBezTo>
                  <a:cubicBezTo>
                    <a:pt x="314272" y="361266"/>
                    <a:pt x="298861" y="368867"/>
                    <a:pt x="279086" y="371741"/>
                  </a:cubicBezTo>
                  <a:lnTo>
                    <a:pt x="279086" y="400106"/>
                  </a:lnTo>
                  <a:lnTo>
                    <a:pt x="257084" y="400106"/>
                  </a:lnTo>
                  <a:lnTo>
                    <a:pt x="257084" y="372482"/>
                  </a:lnTo>
                  <a:cubicBezTo>
                    <a:pt x="239630" y="370350"/>
                    <a:pt x="225333" y="363861"/>
                    <a:pt x="214471" y="352923"/>
                  </a:cubicBezTo>
                  <a:cubicBezTo>
                    <a:pt x="203517" y="341985"/>
                    <a:pt x="196554" y="326597"/>
                    <a:pt x="193490" y="306667"/>
                  </a:cubicBezTo>
                  <a:lnTo>
                    <a:pt x="233132" y="302403"/>
                  </a:lnTo>
                  <a:cubicBezTo>
                    <a:pt x="234710" y="310561"/>
                    <a:pt x="237774" y="317513"/>
                    <a:pt x="242230" y="323353"/>
                  </a:cubicBezTo>
                  <a:cubicBezTo>
                    <a:pt x="246686" y="329193"/>
                    <a:pt x="251606" y="333457"/>
                    <a:pt x="257084" y="336052"/>
                  </a:cubicBezTo>
                  <a:lnTo>
                    <a:pt x="257084" y="272555"/>
                  </a:lnTo>
                  <a:cubicBezTo>
                    <a:pt x="237217" y="266900"/>
                    <a:pt x="222734" y="258280"/>
                    <a:pt x="213450" y="246878"/>
                  </a:cubicBezTo>
                  <a:cubicBezTo>
                    <a:pt x="204166" y="235383"/>
                    <a:pt x="199525" y="221479"/>
                    <a:pt x="199525" y="205072"/>
                  </a:cubicBezTo>
                  <a:cubicBezTo>
                    <a:pt x="199525" y="188479"/>
                    <a:pt x="204816" y="174574"/>
                    <a:pt x="215307" y="163265"/>
                  </a:cubicBezTo>
                  <a:cubicBezTo>
                    <a:pt x="225705" y="151956"/>
                    <a:pt x="239723" y="145467"/>
                    <a:pt x="257084" y="143799"/>
                  </a:cubicBezTo>
                  <a:close/>
                  <a:moveTo>
                    <a:pt x="265083" y="37821"/>
                  </a:moveTo>
                  <a:cubicBezTo>
                    <a:pt x="139830" y="37821"/>
                    <a:pt x="37882" y="139602"/>
                    <a:pt x="37882" y="264651"/>
                  </a:cubicBezTo>
                  <a:cubicBezTo>
                    <a:pt x="37882" y="389793"/>
                    <a:pt x="139830" y="491574"/>
                    <a:pt x="265083" y="491574"/>
                  </a:cubicBezTo>
                  <a:cubicBezTo>
                    <a:pt x="390429" y="491574"/>
                    <a:pt x="492376" y="389793"/>
                    <a:pt x="492376" y="264651"/>
                  </a:cubicBezTo>
                  <a:cubicBezTo>
                    <a:pt x="492376" y="139602"/>
                    <a:pt x="390429" y="37821"/>
                    <a:pt x="265083" y="37821"/>
                  </a:cubicBezTo>
                  <a:close/>
                  <a:moveTo>
                    <a:pt x="265083" y="0"/>
                  </a:moveTo>
                  <a:cubicBezTo>
                    <a:pt x="411505" y="0"/>
                    <a:pt x="530259" y="118467"/>
                    <a:pt x="530259" y="264651"/>
                  </a:cubicBezTo>
                  <a:cubicBezTo>
                    <a:pt x="530259" y="330930"/>
                    <a:pt x="505654" y="391368"/>
                    <a:pt x="465357" y="437810"/>
                  </a:cubicBezTo>
                  <a:lnTo>
                    <a:pt x="606580" y="578895"/>
                  </a:lnTo>
                  <a:lnTo>
                    <a:pt x="579840" y="605592"/>
                  </a:lnTo>
                  <a:lnTo>
                    <a:pt x="438524" y="464599"/>
                  </a:lnTo>
                  <a:cubicBezTo>
                    <a:pt x="392007" y="504830"/>
                    <a:pt x="331470" y="529395"/>
                    <a:pt x="265083" y="529395"/>
                  </a:cubicBezTo>
                  <a:cubicBezTo>
                    <a:pt x="118661" y="529395"/>
                    <a:pt x="0" y="410835"/>
                    <a:pt x="0" y="264651"/>
                  </a:cubicBezTo>
                  <a:cubicBezTo>
                    <a:pt x="0" y="118467"/>
                    <a:pt x="118753" y="0"/>
                    <a:pt x="265083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i="0" u="none" strike="noStrike" kern="1200" cap="none" spc="0" normalizeH="0" baseline="0" noProof="0">
                <a:ln>
                  <a:noFill/>
                </a:ln>
                <a:solidFill>
                  <a:srgbClr val="AFA397">
                    <a:lumMod val="85000"/>
                    <a:lumOff val="1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860857" y="4912049"/>
            <a:ext cx="789924" cy="789920"/>
            <a:chOff x="4860857" y="5047708"/>
            <a:chExt cx="789924" cy="789920"/>
          </a:xfrm>
        </p:grpSpPr>
        <p:sp>
          <p:nvSpPr>
            <p:cNvPr id="47" name="í$1îḍe"/>
            <p:cNvSpPr/>
            <p:nvPr/>
          </p:nvSpPr>
          <p:spPr>
            <a:xfrm>
              <a:off x="4860857" y="5047708"/>
              <a:ext cx="789924" cy="789920"/>
            </a:xfrm>
            <a:prstGeom prst="ellipse">
              <a:avLst/>
            </a:prstGeom>
            <a:solidFill>
              <a:schemeClr val="accent1"/>
            </a:solidFill>
            <a:ln w="38100" cap="flat" cmpd="sng" algn="ctr">
              <a:noFill/>
              <a:prstDash val="solid"/>
              <a:round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8" name="Oval 41"/>
            <p:cNvSpPr/>
            <p:nvPr/>
          </p:nvSpPr>
          <p:spPr>
            <a:xfrm>
              <a:off x="5098844" y="5288973"/>
              <a:ext cx="313518" cy="307751"/>
            </a:xfrm>
            <a:custGeom>
              <a:avLst/>
              <a:gdLst>
                <a:gd name="connsiteX0" fmla="*/ 244277 w 606086"/>
                <a:gd name="connsiteY0" fmla="*/ 198378 h 594937"/>
                <a:gd name="connsiteX1" fmla="*/ 198685 w 606086"/>
                <a:gd name="connsiteY1" fmla="*/ 243894 h 594937"/>
                <a:gd name="connsiteX2" fmla="*/ 198685 w 606086"/>
                <a:gd name="connsiteY2" fmla="*/ 340675 h 594937"/>
                <a:gd name="connsiteX3" fmla="*/ 228863 w 606086"/>
                <a:gd name="connsiteY3" fmla="*/ 383317 h 594937"/>
                <a:gd name="connsiteX4" fmla="*/ 238798 w 606086"/>
                <a:gd name="connsiteY4" fmla="*/ 397501 h 594937"/>
                <a:gd name="connsiteX5" fmla="*/ 238798 w 606086"/>
                <a:gd name="connsiteY5" fmla="*/ 534235 h 594937"/>
                <a:gd name="connsiteX6" fmla="*/ 268884 w 606086"/>
                <a:gd name="connsiteY6" fmla="*/ 564271 h 594937"/>
                <a:gd name="connsiteX7" fmla="*/ 337690 w 606086"/>
                <a:gd name="connsiteY7" fmla="*/ 564271 h 594937"/>
                <a:gd name="connsiteX8" fmla="*/ 367775 w 606086"/>
                <a:gd name="connsiteY8" fmla="*/ 534235 h 594937"/>
                <a:gd name="connsiteX9" fmla="*/ 367775 w 606086"/>
                <a:gd name="connsiteY9" fmla="*/ 397501 h 594937"/>
                <a:gd name="connsiteX10" fmla="*/ 377710 w 606086"/>
                <a:gd name="connsiteY10" fmla="*/ 383317 h 594937"/>
                <a:gd name="connsiteX11" fmla="*/ 407517 w 606086"/>
                <a:gd name="connsiteY11" fmla="*/ 340675 h 594937"/>
                <a:gd name="connsiteX12" fmla="*/ 407517 w 606086"/>
                <a:gd name="connsiteY12" fmla="*/ 243894 h 594937"/>
                <a:gd name="connsiteX13" fmla="*/ 362018 w 606086"/>
                <a:gd name="connsiteY13" fmla="*/ 198378 h 594937"/>
                <a:gd name="connsiteX14" fmla="*/ 465039 w 606086"/>
                <a:gd name="connsiteY14" fmla="*/ 168299 h 594937"/>
                <a:gd name="connsiteX15" fmla="*/ 530224 w 606086"/>
                <a:gd name="connsiteY15" fmla="*/ 168299 h 594937"/>
                <a:gd name="connsiteX16" fmla="*/ 606086 w 606086"/>
                <a:gd name="connsiteY16" fmla="*/ 243932 h 594937"/>
                <a:gd name="connsiteX17" fmla="*/ 606086 w 606086"/>
                <a:gd name="connsiteY17" fmla="*/ 340697 h 594937"/>
                <a:gd name="connsiteX18" fmla="*/ 566251 w 606086"/>
                <a:gd name="connsiteY18" fmla="*/ 407339 h 594937"/>
                <a:gd name="connsiteX19" fmla="*/ 566251 w 606086"/>
                <a:gd name="connsiteY19" fmla="*/ 534598 h 594937"/>
                <a:gd name="connsiteX20" fmla="*/ 505803 w 606086"/>
                <a:gd name="connsiteY20" fmla="*/ 594937 h 594937"/>
                <a:gd name="connsiteX21" fmla="*/ 436997 w 606086"/>
                <a:gd name="connsiteY21" fmla="*/ 594937 h 594937"/>
                <a:gd name="connsiteX22" fmla="*/ 421769 w 606086"/>
                <a:gd name="connsiteY22" fmla="*/ 579736 h 594937"/>
                <a:gd name="connsiteX23" fmla="*/ 436997 w 606086"/>
                <a:gd name="connsiteY23" fmla="*/ 564536 h 594937"/>
                <a:gd name="connsiteX24" fmla="*/ 505803 w 606086"/>
                <a:gd name="connsiteY24" fmla="*/ 564536 h 594937"/>
                <a:gd name="connsiteX25" fmla="*/ 535888 w 606086"/>
                <a:gd name="connsiteY25" fmla="*/ 534505 h 594937"/>
                <a:gd name="connsiteX26" fmla="*/ 535888 w 606086"/>
                <a:gd name="connsiteY26" fmla="*/ 397792 h 594937"/>
                <a:gd name="connsiteX27" fmla="*/ 545823 w 606086"/>
                <a:gd name="connsiteY27" fmla="*/ 383611 h 594937"/>
                <a:gd name="connsiteX28" fmla="*/ 575722 w 606086"/>
                <a:gd name="connsiteY28" fmla="*/ 340975 h 594937"/>
                <a:gd name="connsiteX29" fmla="*/ 575722 w 606086"/>
                <a:gd name="connsiteY29" fmla="*/ 244210 h 594937"/>
                <a:gd name="connsiteX30" fmla="*/ 530224 w 606086"/>
                <a:gd name="connsiteY30" fmla="*/ 198700 h 594937"/>
                <a:gd name="connsiteX31" fmla="*/ 465039 w 606086"/>
                <a:gd name="connsiteY31" fmla="*/ 198700 h 594937"/>
                <a:gd name="connsiteX32" fmla="*/ 449811 w 606086"/>
                <a:gd name="connsiteY32" fmla="*/ 183500 h 594937"/>
                <a:gd name="connsiteX33" fmla="*/ 465039 w 606086"/>
                <a:gd name="connsiteY33" fmla="*/ 168299 h 594937"/>
                <a:gd name="connsiteX34" fmla="*/ 244091 w 606086"/>
                <a:gd name="connsiteY34" fmla="*/ 168157 h 594937"/>
                <a:gd name="connsiteX35" fmla="*/ 361832 w 606086"/>
                <a:gd name="connsiteY35" fmla="*/ 168157 h 594937"/>
                <a:gd name="connsiteX36" fmla="*/ 437788 w 606086"/>
                <a:gd name="connsiteY36" fmla="*/ 243894 h 594937"/>
                <a:gd name="connsiteX37" fmla="*/ 437788 w 606086"/>
                <a:gd name="connsiteY37" fmla="*/ 340675 h 594937"/>
                <a:gd name="connsiteX38" fmla="*/ 397860 w 606086"/>
                <a:gd name="connsiteY38" fmla="*/ 407327 h 594937"/>
                <a:gd name="connsiteX39" fmla="*/ 397860 w 606086"/>
                <a:gd name="connsiteY39" fmla="*/ 534235 h 594937"/>
                <a:gd name="connsiteX40" fmla="*/ 337504 w 606086"/>
                <a:gd name="connsiteY40" fmla="*/ 594584 h 594937"/>
                <a:gd name="connsiteX41" fmla="*/ 268605 w 606086"/>
                <a:gd name="connsiteY41" fmla="*/ 594584 h 594937"/>
                <a:gd name="connsiteX42" fmla="*/ 208063 w 606086"/>
                <a:gd name="connsiteY42" fmla="*/ 534235 h 594937"/>
                <a:gd name="connsiteX43" fmla="*/ 208063 w 606086"/>
                <a:gd name="connsiteY43" fmla="*/ 407327 h 594937"/>
                <a:gd name="connsiteX44" fmla="*/ 168228 w 606086"/>
                <a:gd name="connsiteY44" fmla="*/ 340675 h 594937"/>
                <a:gd name="connsiteX45" fmla="*/ 168228 w 606086"/>
                <a:gd name="connsiteY45" fmla="*/ 243894 h 594937"/>
                <a:gd name="connsiteX46" fmla="*/ 244091 w 606086"/>
                <a:gd name="connsiteY46" fmla="*/ 168157 h 594937"/>
                <a:gd name="connsiteX47" fmla="*/ 75862 w 606086"/>
                <a:gd name="connsiteY47" fmla="*/ 168016 h 594937"/>
                <a:gd name="connsiteX48" fmla="*/ 140861 w 606086"/>
                <a:gd name="connsiteY48" fmla="*/ 168016 h 594937"/>
                <a:gd name="connsiteX49" fmla="*/ 156089 w 606086"/>
                <a:gd name="connsiteY49" fmla="*/ 183217 h 594937"/>
                <a:gd name="connsiteX50" fmla="*/ 140861 w 606086"/>
                <a:gd name="connsiteY50" fmla="*/ 198419 h 594937"/>
                <a:gd name="connsiteX51" fmla="*/ 76048 w 606086"/>
                <a:gd name="connsiteY51" fmla="*/ 198419 h 594937"/>
                <a:gd name="connsiteX52" fmla="*/ 30456 w 606086"/>
                <a:gd name="connsiteY52" fmla="*/ 243931 h 594937"/>
                <a:gd name="connsiteX53" fmla="*/ 30456 w 606086"/>
                <a:gd name="connsiteY53" fmla="*/ 340701 h 594937"/>
                <a:gd name="connsiteX54" fmla="*/ 60263 w 606086"/>
                <a:gd name="connsiteY54" fmla="*/ 383339 h 594937"/>
                <a:gd name="connsiteX55" fmla="*/ 70198 w 606086"/>
                <a:gd name="connsiteY55" fmla="*/ 397521 h 594937"/>
                <a:gd name="connsiteX56" fmla="*/ 70198 w 606086"/>
                <a:gd name="connsiteY56" fmla="*/ 534149 h 594937"/>
                <a:gd name="connsiteX57" fmla="*/ 100283 w 606086"/>
                <a:gd name="connsiteY57" fmla="*/ 564181 h 594937"/>
                <a:gd name="connsiteX58" fmla="*/ 169089 w 606086"/>
                <a:gd name="connsiteY58" fmla="*/ 564181 h 594937"/>
                <a:gd name="connsiteX59" fmla="*/ 184317 w 606086"/>
                <a:gd name="connsiteY59" fmla="*/ 579383 h 594937"/>
                <a:gd name="connsiteX60" fmla="*/ 169089 w 606086"/>
                <a:gd name="connsiteY60" fmla="*/ 594584 h 594937"/>
                <a:gd name="connsiteX61" fmla="*/ 100283 w 606086"/>
                <a:gd name="connsiteY61" fmla="*/ 594584 h 594937"/>
                <a:gd name="connsiteX62" fmla="*/ 39835 w 606086"/>
                <a:gd name="connsiteY62" fmla="*/ 534149 h 594937"/>
                <a:gd name="connsiteX63" fmla="*/ 39835 w 606086"/>
                <a:gd name="connsiteY63" fmla="*/ 407161 h 594937"/>
                <a:gd name="connsiteX64" fmla="*/ 0 w 606086"/>
                <a:gd name="connsiteY64" fmla="*/ 340608 h 594937"/>
                <a:gd name="connsiteX65" fmla="*/ 0 w 606086"/>
                <a:gd name="connsiteY65" fmla="*/ 243838 h 594937"/>
                <a:gd name="connsiteX66" fmla="*/ 75862 w 606086"/>
                <a:gd name="connsiteY66" fmla="*/ 168016 h 594937"/>
                <a:gd name="connsiteX67" fmla="*/ 478786 w 606086"/>
                <a:gd name="connsiteY67" fmla="*/ 30314 h 594937"/>
                <a:gd name="connsiteX68" fmla="*/ 432649 w 606086"/>
                <a:gd name="connsiteY68" fmla="*/ 76387 h 594937"/>
                <a:gd name="connsiteX69" fmla="*/ 478786 w 606086"/>
                <a:gd name="connsiteY69" fmla="*/ 122553 h 594937"/>
                <a:gd name="connsiteX70" fmla="*/ 525016 w 606086"/>
                <a:gd name="connsiteY70" fmla="*/ 76387 h 594937"/>
                <a:gd name="connsiteX71" fmla="*/ 478786 w 606086"/>
                <a:gd name="connsiteY71" fmla="*/ 30314 h 594937"/>
                <a:gd name="connsiteX72" fmla="*/ 303043 w 606086"/>
                <a:gd name="connsiteY72" fmla="*/ 30314 h 594937"/>
                <a:gd name="connsiteX73" fmla="*/ 256885 w 606086"/>
                <a:gd name="connsiteY73" fmla="*/ 76387 h 594937"/>
                <a:gd name="connsiteX74" fmla="*/ 303043 w 606086"/>
                <a:gd name="connsiteY74" fmla="*/ 122553 h 594937"/>
                <a:gd name="connsiteX75" fmla="*/ 349201 w 606086"/>
                <a:gd name="connsiteY75" fmla="*/ 76387 h 594937"/>
                <a:gd name="connsiteX76" fmla="*/ 303043 w 606086"/>
                <a:gd name="connsiteY76" fmla="*/ 30314 h 594937"/>
                <a:gd name="connsiteX77" fmla="*/ 127300 w 606086"/>
                <a:gd name="connsiteY77" fmla="*/ 30314 h 594937"/>
                <a:gd name="connsiteX78" fmla="*/ 81070 w 606086"/>
                <a:gd name="connsiteY78" fmla="*/ 76387 h 594937"/>
                <a:gd name="connsiteX79" fmla="*/ 127300 w 606086"/>
                <a:gd name="connsiteY79" fmla="*/ 122553 h 594937"/>
                <a:gd name="connsiteX80" fmla="*/ 173437 w 606086"/>
                <a:gd name="connsiteY80" fmla="*/ 76387 h 594937"/>
                <a:gd name="connsiteX81" fmla="*/ 127300 w 606086"/>
                <a:gd name="connsiteY81" fmla="*/ 30314 h 594937"/>
                <a:gd name="connsiteX82" fmla="*/ 478786 w 606086"/>
                <a:gd name="connsiteY82" fmla="*/ 0 h 594937"/>
                <a:gd name="connsiteX83" fmla="*/ 555279 w 606086"/>
                <a:gd name="connsiteY83" fmla="*/ 76387 h 594937"/>
                <a:gd name="connsiteX84" fmla="*/ 478786 w 606086"/>
                <a:gd name="connsiteY84" fmla="*/ 152774 h 594937"/>
                <a:gd name="connsiteX85" fmla="*/ 402293 w 606086"/>
                <a:gd name="connsiteY85" fmla="*/ 76387 h 594937"/>
                <a:gd name="connsiteX86" fmla="*/ 478786 w 606086"/>
                <a:gd name="connsiteY86" fmla="*/ 0 h 594937"/>
                <a:gd name="connsiteX87" fmla="*/ 303043 w 606086"/>
                <a:gd name="connsiteY87" fmla="*/ 0 h 594937"/>
                <a:gd name="connsiteX88" fmla="*/ 379571 w 606086"/>
                <a:gd name="connsiteY88" fmla="*/ 76387 h 594937"/>
                <a:gd name="connsiteX89" fmla="*/ 303043 w 606086"/>
                <a:gd name="connsiteY89" fmla="*/ 152774 h 594937"/>
                <a:gd name="connsiteX90" fmla="*/ 226515 w 606086"/>
                <a:gd name="connsiteY90" fmla="*/ 76387 h 594937"/>
                <a:gd name="connsiteX91" fmla="*/ 303043 w 606086"/>
                <a:gd name="connsiteY91" fmla="*/ 0 h 594937"/>
                <a:gd name="connsiteX92" fmla="*/ 127300 w 606086"/>
                <a:gd name="connsiteY92" fmla="*/ 0 h 594937"/>
                <a:gd name="connsiteX93" fmla="*/ 203793 w 606086"/>
                <a:gd name="connsiteY93" fmla="*/ 76387 h 594937"/>
                <a:gd name="connsiteX94" fmla="*/ 127300 w 606086"/>
                <a:gd name="connsiteY94" fmla="*/ 152774 h 594937"/>
                <a:gd name="connsiteX95" fmla="*/ 50807 w 606086"/>
                <a:gd name="connsiteY95" fmla="*/ 76387 h 594937"/>
                <a:gd name="connsiteX96" fmla="*/ 127300 w 606086"/>
                <a:gd name="connsiteY96" fmla="*/ 0 h 59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</a:cxnLst>
              <a:rect l="l" t="t" r="r" b="b"/>
              <a:pathLst>
                <a:path w="606086" h="594937">
                  <a:moveTo>
                    <a:pt x="244277" y="198378"/>
                  </a:moveTo>
                  <a:cubicBezTo>
                    <a:pt x="219113" y="198378"/>
                    <a:pt x="198685" y="218772"/>
                    <a:pt x="198685" y="243894"/>
                  </a:cubicBezTo>
                  <a:lnTo>
                    <a:pt x="198685" y="340675"/>
                  </a:lnTo>
                  <a:cubicBezTo>
                    <a:pt x="198685" y="359586"/>
                    <a:pt x="210663" y="376735"/>
                    <a:pt x="228863" y="383317"/>
                  </a:cubicBezTo>
                  <a:cubicBezTo>
                    <a:pt x="234806" y="385542"/>
                    <a:pt x="238798" y="391197"/>
                    <a:pt x="238798" y="397501"/>
                  </a:cubicBezTo>
                  <a:lnTo>
                    <a:pt x="238798" y="534235"/>
                  </a:lnTo>
                  <a:cubicBezTo>
                    <a:pt x="238798" y="550829"/>
                    <a:pt x="252262" y="564271"/>
                    <a:pt x="268884" y="564271"/>
                  </a:cubicBezTo>
                  <a:lnTo>
                    <a:pt x="337690" y="564271"/>
                  </a:lnTo>
                  <a:cubicBezTo>
                    <a:pt x="354311" y="564271"/>
                    <a:pt x="367775" y="550829"/>
                    <a:pt x="367775" y="534235"/>
                  </a:cubicBezTo>
                  <a:lnTo>
                    <a:pt x="367775" y="397501"/>
                  </a:lnTo>
                  <a:cubicBezTo>
                    <a:pt x="367775" y="391197"/>
                    <a:pt x="371768" y="385542"/>
                    <a:pt x="377710" y="383317"/>
                  </a:cubicBezTo>
                  <a:cubicBezTo>
                    <a:pt x="395539" y="376735"/>
                    <a:pt x="407517" y="359586"/>
                    <a:pt x="407517" y="340675"/>
                  </a:cubicBezTo>
                  <a:lnTo>
                    <a:pt x="407517" y="243894"/>
                  </a:lnTo>
                  <a:cubicBezTo>
                    <a:pt x="407517" y="218772"/>
                    <a:pt x="387089" y="198378"/>
                    <a:pt x="362018" y="198378"/>
                  </a:cubicBezTo>
                  <a:close/>
                  <a:moveTo>
                    <a:pt x="465039" y="168299"/>
                  </a:moveTo>
                  <a:lnTo>
                    <a:pt x="530224" y="168299"/>
                  </a:lnTo>
                  <a:cubicBezTo>
                    <a:pt x="572008" y="168299"/>
                    <a:pt x="606086" y="202130"/>
                    <a:pt x="606086" y="243932"/>
                  </a:cubicBezTo>
                  <a:lnTo>
                    <a:pt x="606086" y="340697"/>
                  </a:lnTo>
                  <a:cubicBezTo>
                    <a:pt x="606086" y="368595"/>
                    <a:pt x="590486" y="394177"/>
                    <a:pt x="566251" y="407339"/>
                  </a:cubicBezTo>
                  <a:lnTo>
                    <a:pt x="566251" y="534598"/>
                  </a:lnTo>
                  <a:cubicBezTo>
                    <a:pt x="566251" y="567872"/>
                    <a:pt x="539138" y="594937"/>
                    <a:pt x="505803" y="594937"/>
                  </a:cubicBezTo>
                  <a:lnTo>
                    <a:pt x="436997" y="594937"/>
                  </a:lnTo>
                  <a:cubicBezTo>
                    <a:pt x="428547" y="594937"/>
                    <a:pt x="421769" y="588078"/>
                    <a:pt x="421769" y="579736"/>
                  </a:cubicBezTo>
                  <a:cubicBezTo>
                    <a:pt x="421769" y="571302"/>
                    <a:pt x="428547" y="564536"/>
                    <a:pt x="436997" y="564536"/>
                  </a:cubicBezTo>
                  <a:lnTo>
                    <a:pt x="505803" y="564536"/>
                  </a:lnTo>
                  <a:cubicBezTo>
                    <a:pt x="522424" y="564536"/>
                    <a:pt x="535888" y="551003"/>
                    <a:pt x="535888" y="534505"/>
                  </a:cubicBezTo>
                  <a:lnTo>
                    <a:pt x="535888" y="397792"/>
                  </a:lnTo>
                  <a:cubicBezTo>
                    <a:pt x="535888" y="391489"/>
                    <a:pt x="539880" y="385835"/>
                    <a:pt x="545823" y="383611"/>
                  </a:cubicBezTo>
                  <a:cubicBezTo>
                    <a:pt x="563744" y="377030"/>
                    <a:pt x="575722" y="359883"/>
                    <a:pt x="575722" y="340975"/>
                  </a:cubicBezTo>
                  <a:lnTo>
                    <a:pt x="575722" y="244210"/>
                  </a:lnTo>
                  <a:cubicBezTo>
                    <a:pt x="575722" y="219091"/>
                    <a:pt x="555294" y="198700"/>
                    <a:pt x="530224" y="198700"/>
                  </a:cubicBezTo>
                  <a:lnTo>
                    <a:pt x="465039" y="198700"/>
                  </a:lnTo>
                  <a:cubicBezTo>
                    <a:pt x="456682" y="198700"/>
                    <a:pt x="449811" y="191934"/>
                    <a:pt x="449811" y="183500"/>
                  </a:cubicBezTo>
                  <a:cubicBezTo>
                    <a:pt x="449811" y="175065"/>
                    <a:pt x="456682" y="168299"/>
                    <a:pt x="465039" y="168299"/>
                  </a:cubicBezTo>
                  <a:close/>
                  <a:moveTo>
                    <a:pt x="244091" y="168157"/>
                  </a:moveTo>
                  <a:lnTo>
                    <a:pt x="361832" y="168157"/>
                  </a:lnTo>
                  <a:cubicBezTo>
                    <a:pt x="403710" y="168157"/>
                    <a:pt x="437788" y="202086"/>
                    <a:pt x="437788" y="243894"/>
                  </a:cubicBezTo>
                  <a:lnTo>
                    <a:pt x="437788" y="340675"/>
                  </a:lnTo>
                  <a:cubicBezTo>
                    <a:pt x="437788" y="368578"/>
                    <a:pt x="422188" y="394163"/>
                    <a:pt x="397860" y="407327"/>
                  </a:cubicBezTo>
                  <a:lnTo>
                    <a:pt x="397860" y="534235"/>
                  </a:lnTo>
                  <a:cubicBezTo>
                    <a:pt x="397860" y="567515"/>
                    <a:pt x="370746" y="594584"/>
                    <a:pt x="337504" y="594584"/>
                  </a:cubicBezTo>
                  <a:lnTo>
                    <a:pt x="268605" y="594584"/>
                  </a:lnTo>
                  <a:cubicBezTo>
                    <a:pt x="235363" y="594584"/>
                    <a:pt x="208249" y="567515"/>
                    <a:pt x="208063" y="534235"/>
                  </a:cubicBezTo>
                  <a:lnTo>
                    <a:pt x="208063" y="407327"/>
                  </a:lnTo>
                  <a:cubicBezTo>
                    <a:pt x="183828" y="394163"/>
                    <a:pt x="168228" y="368578"/>
                    <a:pt x="168228" y="340675"/>
                  </a:cubicBezTo>
                  <a:lnTo>
                    <a:pt x="168228" y="243894"/>
                  </a:lnTo>
                  <a:cubicBezTo>
                    <a:pt x="168228" y="202086"/>
                    <a:pt x="202306" y="168157"/>
                    <a:pt x="244091" y="168157"/>
                  </a:cubicBezTo>
                  <a:close/>
                  <a:moveTo>
                    <a:pt x="75862" y="168016"/>
                  </a:moveTo>
                  <a:lnTo>
                    <a:pt x="140861" y="168016"/>
                  </a:lnTo>
                  <a:cubicBezTo>
                    <a:pt x="149311" y="168016"/>
                    <a:pt x="156089" y="174875"/>
                    <a:pt x="156089" y="183217"/>
                  </a:cubicBezTo>
                  <a:cubicBezTo>
                    <a:pt x="156089" y="191652"/>
                    <a:pt x="149311" y="198419"/>
                    <a:pt x="140861" y="198419"/>
                  </a:cubicBezTo>
                  <a:lnTo>
                    <a:pt x="76048" y="198419"/>
                  </a:lnTo>
                  <a:cubicBezTo>
                    <a:pt x="50884" y="198419"/>
                    <a:pt x="30456" y="218811"/>
                    <a:pt x="30456" y="243931"/>
                  </a:cubicBezTo>
                  <a:lnTo>
                    <a:pt x="30456" y="340701"/>
                  </a:lnTo>
                  <a:cubicBezTo>
                    <a:pt x="30456" y="359703"/>
                    <a:pt x="42435" y="376758"/>
                    <a:pt x="60263" y="383339"/>
                  </a:cubicBezTo>
                  <a:cubicBezTo>
                    <a:pt x="66206" y="385564"/>
                    <a:pt x="70198" y="391218"/>
                    <a:pt x="70198" y="397521"/>
                  </a:cubicBezTo>
                  <a:lnTo>
                    <a:pt x="70198" y="534149"/>
                  </a:lnTo>
                  <a:cubicBezTo>
                    <a:pt x="70198" y="550648"/>
                    <a:pt x="83662" y="564181"/>
                    <a:pt x="100283" y="564181"/>
                  </a:cubicBezTo>
                  <a:lnTo>
                    <a:pt x="169089" y="564181"/>
                  </a:lnTo>
                  <a:cubicBezTo>
                    <a:pt x="177539" y="564181"/>
                    <a:pt x="184317" y="570948"/>
                    <a:pt x="184317" y="579383"/>
                  </a:cubicBezTo>
                  <a:cubicBezTo>
                    <a:pt x="184317" y="587725"/>
                    <a:pt x="177539" y="594584"/>
                    <a:pt x="169089" y="594584"/>
                  </a:cubicBezTo>
                  <a:lnTo>
                    <a:pt x="100283" y="594584"/>
                  </a:lnTo>
                  <a:cubicBezTo>
                    <a:pt x="66948" y="594584"/>
                    <a:pt x="39835" y="567518"/>
                    <a:pt x="39835" y="534149"/>
                  </a:cubicBezTo>
                  <a:lnTo>
                    <a:pt x="39835" y="407161"/>
                  </a:lnTo>
                  <a:cubicBezTo>
                    <a:pt x="15600" y="394091"/>
                    <a:pt x="0" y="368509"/>
                    <a:pt x="0" y="340608"/>
                  </a:cubicBezTo>
                  <a:lnTo>
                    <a:pt x="0" y="243838"/>
                  </a:lnTo>
                  <a:cubicBezTo>
                    <a:pt x="0" y="202034"/>
                    <a:pt x="34078" y="168016"/>
                    <a:pt x="75862" y="168016"/>
                  </a:cubicBezTo>
                  <a:close/>
                  <a:moveTo>
                    <a:pt x="478786" y="30314"/>
                  </a:moveTo>
                  <a:cubicBezTo>
                    <a:pt x="453350" y="30314"/>
                    <a:pt x="432649" y="50986"/>
                    <a:pt x="432649" y="76387"/>
                  </a:cubicBezTo>
                  <a:cubicBezTo>
                    <a:pt x="432649" y="101880"/>
                    <a:pt x="453350" y="122553"/>
                    <a:pt x="478786" y="122553"/>
                  </a:cubicBezTo>
                  <a:cubicBezTo>
                    <a:pt x="504315" y="122553"/>
                    <a:pt x="525016" y="101880"/>
                    <a:pt x="525016" y="76387"/>
                  </a:cubicBezTo>
                  <a:cubicBezTo>
                    <a:pt x="525016" y="50986"/>
                    <a:pt x="504315" y="30314"/>
                    <a:pt x="478786" y="30314"/>
                  </a:cubicBezTo>
                  <a:close/>
                  <a:moveTo>
                    <a:pt x="303043" y="30314"/>
                  </a:moveTo>
                  <a:cubicBezTo>
                    <a:pt x="277503" y="30314"/>
                    <a:pt x="256885" y="51079"/>
                    <a:pt x="256885" y="76387"/>
                  </a:cubicBezTo>
                  <a:cubicBezTo>
                    <a:pt x="256885" y="101880"/>
                    <a:pt x="277503" y="122553"/>
                    <a:pt x="303043" y="122553"/>
                  </a:cubicBezTo>
                  <a:cubicBezTo>
                    <a:pt x="328583" y="122553"/>
                    <a:pt x="349201" y="101880"/>
                    <a:pt x="349201" y="76387"/>
                  </a:cubicBezTo>
                  <a:cubicBezTo>
                    <a:pt x="349201" y="50986"/>
                    <a:pt x="328583" y="30314"/>
                    <a:pt x="303043" y="30314"/>
                  </a:cubicBezTo>
                  <a:close/>
                  <a:moveTo>
                    <a:pt x="127300" y="30314"/>
                  </a:moveTo>
                  <a:cubicBezTo>
                    <a:pt x="101771" y="30314"/>
                    <a:pt x="81070" y="51079"/>
                    <a:pt x="81070" y="76387"/>
                  </a:cubicBezTo>
                  <a:cubicBezTo>
                    <a:pt x="81070" y="101880"/>
                    <a:pt x="101771" y="122553"/>
                    <a:pt x="127300" y="122553"/>
                  </a:cubicBezTo>
                  <a:cubicBezTo>
                    <a:pt x="152736" y="122553"/>
                    <a:pt x="173437" y="101880"/>
                    <a:pt x="173437" y="76387"/>
                  </a:cubicBezTo>
                  <a:cubicBezTo>
                    <a:pt x="173437" y="50986"/>
                    <a:pt x="152736" y="30314"/>
                    <a:pt x="127300" y="30314"/>
                  </a:cubicBezTo>
                  <a:close/>
                  <a:moveTo>
                    <a:pt x="478786" y="0"/>
                  </a:moveTo>
                  <a:cubicBezTo>
                    <a:pt x="521024" y="0"/>
                    <a:pt x="555279" y="34300"/>
                    <a:pt x="555279" y="76387"/>
                  </a:cubicBezTo>
                  <a:cubicBezTo>
                    <a:pt x="555279" y="118567"/>
                    <a:pt x="521024" y="152774"/>
                    <a:pt x="478786" y="152774"/>
                  </a:cubicBezTo>
                  <a:cubicBezTo>
                    <a:pt x="436641" y="152774"/>
                    <a:pt x="402293" y="118567"/>
                    <a:pt x="402293" y="76387"/>
                  </a:cubicBezTo>
                  <a:cubicBezTo>
                    <a:pt x="402293" y="34300"/>
                    <a:pt x="436641" y="0"/>
                    <a:pt x="478786" y="0"/>
                  </a:cubicBezTo>
                  <a:close/>
                  <a:moveTo>
                    <a:pt x="303043" y="0"/>
                  </a:moveTo>
                  <a:cubicBezTo>
                    <a:pt x="345301" y="0"/>
                    <a:pt x="379571" y="34300"/>
                    <a:pt x="379571" y="76387"/>
                  </a:cubicBezTo>
                  <a:cubicBezTo>
                    <a:pt x="379571" y="118567"/>
                    <a:pt x="345301" y="152774"/>
                    <a:pt x="303043" y="152774"/>
                  </a:cubicBezTo>
                  <a:cubicBezTo>
                    <a:pt x="260785" y="152774"/>
                    <a:pt x="226515" y="118567"/>
                    <a:pt x="226515" y="76387"/>
                  </a:cubicBezTo>
                  <a:cubicBezTo>
                    <a:pt x="226515" y="34300"/>
                    <a:pt x="260785" y="0"/>
                    <a:pt x="303043" y="0"/>
                  </a:cubicBezTo>
                  <a:close/>
                  <a:moveTo>
                    <a:pt x="127300" y="0"/>
                  </a:moveTo>
                  <a:cubicBezTo>
                    <a:pt x="169445" y="0"/>
                    <a:pt x="203793" y="34300"/>
                    <a:pt x="203793" y="76387"/>
                  </a:cubicBezTo>
                  <a:cubicBezTo>
                    <a:pt x="203793" y="118567"/>
                    <a:pt x="169353" y="152774"/>
                    <a:pt x="127300" y="152774"/>
                  </a:cubicBezTo>
                  <a:cubicBezTo>
                    <a:pt x="85062" y="152774"/>
                    <a:pt x="50807" y="118567"/>
                    <a:pt x="50807" y="76387"/>
                  </a:cubicBezTo>
                  <a:cubicBezTo>
                    <a:pt x="50807" y="34300"/>
                    <a:pt x="85062" y="0"/>
                    <a:pt x="127300" y="0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i="0" u="none" strike="noStrike" kern="1200" cap="none" spc="0" normalizeH="0" baseline="0" noProof="0">
                <a:ln>
                  <a:noFill/>
                </a:ln>
                <a:solidFill>
                  <a:srgbClr val="AFA397">
                    <a:lumMod val="85000"/>
                    <a:lumOff val="15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3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4.4</a:t>
            </a:r>
          </a:p>
        </p:txBody>
      </p:sp>
      <p:grpSp>
        <p:nvGrpSpPr>
          <p:cNvPr id="17" name="组合 16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19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1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34877" y="1956966"/>
            <a:ext cx="5189370" cy="4135913"/>
            <a:chOff x="1174752" y="2094775"/>
            <a:chExt cx="4294140" cy="3422418"/>
          </a:xfrm>
        </p:grpSpPr>
        <p:pic>
          <p:nvPicPr>
            <p:cNvPr id="18" name="Picture 5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>
            <a:xfrm>
              <a:off x="1174752" y="2094775"/>
              <a:ext cx="4294140" cy="3422418"/>
            </a:xfrm>
            <a:prstGeom prst="rect">
              <a:avLst/>
            </a:prstGeom>
          </p:spPr>
        </p:pic>
        <p:sp>
          <p:nvSpPr>
            <p:cNvPr id="20" name="矩形 19"/>
            <p:cNvSpPr/>
            <p:nvPr/>
          </p:nvSpPr>
          <p:spPr>
            <a:xfrm>
              <a:off x="1397399" y="2301989"/>
              <a:ext cx="3842449" cy="2176369"/>
            </a:xfrm>
            <a:prstGeom prst="rect">
              <a:avLst/>
            </a:prstGeom>
            <a:blipFill>
              <a:blip r:embed="rId4" cstate="screen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3" name="透明"/>
            <p:cNvSpPr/>
            <p:nvPr/>
          </p:nvSpPr>
          <p:spPr bwMode="auto">
            <a:xfrm>
              <a:off x="3259976" y="2301989"/>
              <a:ext cx="1979872" cy="2176456"/>
            </a:xfrm>
            <a:custGeom>
              <a:avLst/>
              <a:gdLst>
                <a:gd name="T0" fmla="*/ 1682 w 1682"/>
                <a:gd name="T1" fmla="*/ 0 h 2069"/>
                <a:gd name="T2" fmla="*/ 789 w 1682"/>
                <a:gd name="T3" fmla="*/ 0 h 2069"/>
                <a:gd name="T4" fmla="*/ 0 w 1682"/>
                <a:gd name="T5" fmla="*/ 2069 h 2069"/>
                <a:gd name="T6" fmla="*/ 1682 w 1682"/>
                <a:gd name="T7" fmla="*/ 2069 h 2069"/>
                <a:gd name="T8" fmla="*/ 1682 w 1682"/>
                <a:gd name="T9" fmla="*/ 0 h 2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2" h="2069">
                  <a:moveTo>
                    <a:pt x="1682" y="0"/>
                  </a:moveTo>
                  <a:lnTo>
                    <a:pt x="789" y="0"/>
                  </a:lnTo>
                  <a:lnTo>
                    <a:pt x="0" y="2069"/>
                  </a:lnTo>
                  <a:lnTo>
                    <a:pt x="1682" y="2069"/>
                  </a:lnTo>
                  <a:lnTo>
                    <a:pt x="1682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30000"/>
                  </a:schemeClr>
                </a:gs>
                <a:gs pos="23000">
                  <a:schemeClr val="bg1">
                    <a:alpha val="2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8100000" scaled="1"/>
              <a:tileRect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987684" y="2202268"/>
            <a:ext cx="4229941" cy="711775"/>
            <a:chOff x="2486796" y="2343753"/>
            <a:chExt cx="4229941" cy="711775"/>
          </a:xfrm>
        </p:grpSpPr>
        <p:sp>
          <p:nvSpPr>
            <p:cNvPr id="27" name="文本框 26"/>
            <p:cNvSpPr txBox="1"/>
            <p:nvPr/>
          </p:nvSpPr>
          <p:spPr>
            <a:xfrm>
              <a:off x="2486796" y="2343753"/>
              <a:ext cx="358578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4.4.1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2486796" y="2687228"/>
              <a:ext cx="422994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50000"/>
                </a:lnSpc>
              </a:pPr>
              <a:r>
                <a:rPr 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4.4.1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sp>
        <p:nvSpPr>
          <p:cNvPr id="29" name="椭圆 38"/>
          <p:cNvSpPr/>
          <p:nvPr/>
        </p:nvSpPr>
        <p:spPr>
          <a:xfrm>
            <a:off x="6468587" y="2268607"/>
            <a:ext cx="394467" cy="317917"/>
          </a:xfrm>
          <a:custGeom>
            <a:avLst/>
            <a:gdLst>
              <a:gd name="connsiteX0" fmla="*/ 50882 w 608344"/>
              <a:gd name="connsiteY0" fmla="*/ 115887 h 490289"/>
              <a:gd name="connsiteX1" fmla="*/ 50882 w 608344"/>
              <a:gd name="connsiteY1" fmla="*/ 201112 h 490289"/>
              <a:gd name="connsiteX2" fmla="*/ 438489 w 608344"/>
              <a:gd name="connsiteY2" fmla="*/ 201112 h 490289"/>
              <a:gd name="connsiteX3" fmla="*/ 438489 w 608344"/>
              <a:gd name="connsiteY3" fmla="*/ 162825 h 490289"/>
              <a:gd name="connsiteX4" fmla="*/ 219567 w 608344"/>
              <a:gd name="connsiteY4" fmla="*/ 162825 h 490289"/>
              <a:gd name="connsiteX5" fmla="*/ 174400 w 608344"/>
              <a:gd name="connsiteY5" fmla="*/ 135399 h 490289"/>
              <a:gd name="connsiteX6" fmla="*/ 165459 w 608344"/>
              <a:gd name="connsiteY6" fmla="*/ 118372 h 490289"/>
              <a:gd name="connsiteX7" fmla="*/ 164260 w 608344"/>
              <a:gd name="connsiteY7" fmla="*/ 115887 h 490289"/>
              <a:gd name="connsiteX8" fmla="*/ 50697 w 608344"/>
              <a:gd name="connsiteY8" fmla="*/ 64991 h 490289"/>
              <a:gd name="connsiteX9" fmla="*/ 164445 w 608344"/>
              <a:gd name="connsiteY9" fmla="*/ 64991 h 490289"/>
              <a:gd name="connsiteX10" fmla="*/ 210718 w 608344"/>
              <a:gd name="connsiteY10" fmla="*/ 94995 h 490289"/>
              <a:gd name="connsiteX11" fmla="*/ 219567 w 608344"/>
              <a:gd name="connsiteY11" fmla="*/ 112022 h 490289"/>
              <a:gd name="connsiteX12" fmla="*/ 438674 w 608344"/>
              <a:gd name="connsiteY12" fmla="*/ 112022 h 490289"/>
              <a:gd name="connsiteX13" fmla="*/ 489371 w 608344"/>
              <a:gd name="connsiteY13" fmla="*/ 162641 h 490289"/>
              <a:gd name="connsiteX14" fmla="*/ 489371 w 608344"/>
              <a:gd name="connsiteY14" fmla="*/ 445560 h 490289"/>
              <a:gd name="connsiteX15" fmla="*/ 444665 w 608344"/>
              <a:gd name="connsiteY15" fmla="*/ 490289 h 490289"/>
              <a:gd name="connsiteX16" fmla="*/ 44798 w 608344"/>
              <a:gd name="connsiteY16" fmla="*/ 490289 h 490289"/>
              <a:gd name="connsiteX17" fmla="*/ 0 w 608344"/>
              <a:gd name="connsiteY17" fmla="*/ 445560 h 490289"/>
              <a:gd name="connsiteX18" fmla="*/ 0 w 608344"/>
              <a:gd name="connsiteY18" fmla="*/ 115611 h 490289"/>
              <a:gd name="connsiteX19" fmla="*/ 50697 w 608344"/>
              <a:gd name="connsiteY19" fmla="*/ 64991 h 490289"/>
              <a:gd name="connsiteX20" fmla="*/ 261904 w 608344"/>
              <a:gd name="connsiteY20" fmla="*/ 0 h 490289"/>
              <a:gd name="connsiteX21" fmla="*/ 519660 w 608344"/>
              <a:gd name="connsiteY21" fmla="*/ 0 h 490289"/>
              <a:gd name="connsiteX22" fmla="*/ 608344 w 608344"/>
              <a:gd name="connsiteY22" fmla="*/ 88635 h 490289"/>
              <a:gd name="connsiteX23" fmla="*/ 608344 w 608344"/>
              <a:gd name="connsiteY23" fmla="*/ 335764 h 490289"/>
              <a:gd name="connsiteX24" fmla="*/ 578107 w 608344"/>
              <a:gd name="connsiteY24" fmla="*/ 365953 h 490289"/>
              <a:gd name="connsiteX25" fmla="*/ 547961 w 608344"/>
              <a:gd name="connsiteY25" fmla="*/ 335764 h 490289"/>
              <a:gd name="connsiteX26" fmla="*/ 547961 w 608344"/>
              <a:gd name="connsiteY26" fmla="*/ 88635 h 490289"/>
              <a:gd name="connsiteX27" fmla="*/ 519660 w 608344"/>
              <a:gd name="connsiteY27" fmla="*/ 60379 h 490289"/>
              <a:gd name="connsiteX28" fmla="*/ 261904 w 608344"/>
              <a:gd name="connsiteY28" fmla="*/ 60379 h 490289"/>
              <a:gd name="connsiteX29" fmla="*/ 231666 w 608344"/>
              <a:gd name="connsiteY29" fmla="*/ 30190 h 490289"/>
              <a:gd name="connsiteX30" fmla="*/ 261904 w 608344"/>
              <a:gd name="connsiteY30" fmla="*/ 0 h 490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08344" h="490289">
                <a:moveTo>
                  <a:pt x="50882" y="115887"/>
                </a:moveTo>
                <a:lnTo>
                  <a:pt x="50882" y="201112"/>
                </a:lnTo>
                <a:lnTo>
                  <a:pt x="438489" y="201112"/>
                </a:lnTo>
                <a:lnTo>
                  <a:pt x="438489" y="162825"/>
                </a:lnTo>
                <a:lnTo>
                  <a:pt x="219567" y="162825"/>
                </a:lnTo>
                <a:cubicBezTo>
                  <a:pt x="200578" y="162825"/>
                  <a:pt x="183065" y="152241"/>
                  <a:pt x="174400" y="135399"/>
                </a:cubicBezTo>
                <a:lnTo>
                  <a:pt x="165459" y="118372"/>
                </a:lnTo>
                <a:cubicBezTo>
                  <a:pt x="165090" y="117544"/>
                  <a:pt x="164629" y="116715"/>
                  <a:pt x="164260" y="115887"/>
                </a:cubicBezTo>
                <a:close/>
                <a:moveTo>
                  <a:pt x="50697" y="64991"/>
                </a:moveTo>
                <a:lnTo>
                  <a:pt x="164445" y="64991"/>
                </a:lnTo>
                <a:cubicBezTo>
                  <a:pt x="184447" y="64991"/>
                  <a:pt x="202514" y="76772"/>
                  <a:pt x="210718" y="94995"/>
                </a:cubicBezTo>
                <a:lnTo>
                  <a:pt x="219567" y="112022"/>
                </a:lnTo>
                <a:lnTo>
                  <a:pt x="438674" y="112022"/>
                </a:lnTo>
                <a:cubicBezTo>
                  <a:pt x="466696" y="112022"/>
                  <a:pt x="489371" y="134662"/>
                  <a:pt x="489371" y="162641"/>
                </a:cubicBezTo>
                <a:lnTo>
                  <a:pt x="489371" y="445560"/>
                </a:lnTo>
                <a:cubicBezTo>
                  <a:pt x="489371" y="470225"/>
                  <a:pt x="469369" y="490289"/>
                  <a:pt x="444665" y="490289"/>
                </a:cubicBezTo>
                <a:lnTo>
                  <a:pt x="44798" y="490289"/>
                </a:lnTo>
                <a:cubicBezTo>
                  <a:pt x="20002" y="490289"/>
                  <a:pt x="0" y="470225"/>
                  <a:pt x="0" y="445560"/>
                </a:cubicBezTo>
                <a:lnTo>
                  <a:pt x="0" y="115611"/>
                </a:lnTo>
                <a:cubicBezTo>
                  <a:pt x="0" y="87632"/>
                  <a:pt x="22675" y="64991"/>
                  <a:pt x="50697" y="64991"/>
                </a:cubicBezTo>
                <a:close/>
                <a:moveTo>
                  <a:pt x="261904" y="0"/>
                </a:moveTo>
                <a:lnTo>
                  <a:pt x="519660" y="0"/>
                </a:lnTo>
                <a:cubicBezTo>
                  <a:pt x="568611" y="0"/>
                  <a:pt x="608344" y="39762"/>
                  <a:pt x="608344" y="88635"/>
                </a:cubicBezTo>
                <a:lnTo>
                  <a:pt x="608344" y="335764"/>
                </a:lnTo>
                <a:cubicBezTo>
                  <a:pt x="608344" y="352423"/>
                  <a:pt x="594885" y="365953"/>
                  <a:pt x="578107" y="365953"/>
                </a:cubicBezTo>
                <a:cubicBezTo>
                  <a:pt x="561421" y="365953"/>
                  <a:pt x="547961" y="352423"/>
                  <a:pt x="547961" y="335764"/>
                </a:cubicBezTo>
                <a:lnTo>
                  <a:pt x="547961" y="88635"/>
                </a:lnTo>
                <a:cubicBezTo>
                  <a:pt x="547961" y="72988"/>
                  <a:pt x="535240" y="60379"/>
                  <a:pt x="519660" y="60379"/>
                </a:cubicBezTo>
                <a:lnTo>
                  <a:pt x="261904" y="60379"/>
                </a:lnTo>
                <a:cubicBezTo>
                  <a:pt x="245218" y="60379"/>
                  <a:pt x="231666" y="46849"/>
                  <a:pt x="231666" y="30190"/>
                </a:cubicBezTo>
                <a:cubicBezTo>
                  <a:pt x="231666" y="13530"/>
                  <a:pt x="245218" y="0"/>
                  <a:pt x="2619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6987684" y="3531703"/>
            <a:ext cx="4229941" cy="711775"/>
            <a:chOff x="2486796" y="2343753"/>
            <a:chExt cx="4229941" cy="711775"/>
          </a:xfrm>
        </p:grpSpPr>
        <p:sp>
          <p:nvSpPr>
            <p:cNvPr id="31" name="文本框 30"/>
            <p:cNvSpPr txBox="1"/>
            <p:nvPr/>
          </p:nvSpPr>
          <p:spPr>
            <a:xfrm>
              <a:off x="2486796" y="2343753"/>
              <a:ext cx="358578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4.4.2</a:t>
              </a: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486796" y="2687228"/>
              <a:ext cx="422994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50000"/>
                </a:lnSpc>
              </a:pPr>
              <a:r>
                <a:rPr 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4.4.2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987684" y="4861138"/>
            <a:ext cx="4229941" cy="711775"/>
            <a:chOff x="2486796" y="2343753"/>
            <a:chExt cx="4229941" cy="711775"/>
          </a:xfrm>
        </p:grpSpPr>
        <p:sp>
          <p:nvSpPr>
            <p:cNvPr id="34" name="文本框 33"/>
            <p:cNvSpPr txBox="1"/>
            <p:nvPr/>
          </p:nvSpPr>
          <p:spPr>
            <a:xfrm>
              <a:off x="2486796" y="2343753"/>
              <a:ext cx="3585789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4.4.3</a:t>
              </a: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486796" y="2687228"/>
              <a:ext cx="422994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50000"/>
                </a:lnSpc>
              </a:pPr>
              <a:r>
                <a:rPr 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4.4.3</a:t>
              </a:r>
              <a:r>
                <a:rPr lang="zh-CN" altLang="en-US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657916" y="3281654"/>
            <a:ext cx="4488460" cy="1333500"/>
            <a:chOff x="6153150" y="3105150"/>
            <a:chExt cx="4488460" cy="133350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6153150" y="3105150"/>
              <a:ext cx="448846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6153150" y="4438650"/>
              <a:ext cx="448846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Freeform 15"/>
          <p:cNvSpPr>
            <a:spLocks noEditPoints="1"/>
          </p:cNvSpPr>
          <p:nvPr/>
        </p:nvSpPr>
        <p:spPr bwMode="auto">
          <a:xfrm>
            <a:off x="6472466" y="3599075"/>
            <a:ext cx="370900" cy="317916"/>
          </a:xfrm>
          <a:custGeom>
            <a:avLst/>
            <a:gdLst>
              <a:gd name="T0" fmla="*/ 4 w 94"/>
              <a:gd name="T1" fmla="*/ 19 h 81"/>
              <a:gd name="T2" fmla="*/ 46 w 94"/>
              <a:gd name="T3" fmla="*/ 19 h 81"/>
              <a:gd name="T4" fmla="*/ 50 w 94"/>
              <a:gd name="T5" fmla="*/ 16 h 81"/>
              <a:gd name="T6" fmla="*/ 73 w 94"/>
              <a:gd name="T7" fmla="*/ 0 h 81"/>
              <a:gd name="T8" fmla="*/ 73 w 94"/>
              <a:gd name="T9" fmla="*/ 33 h 81"/>
              <a:gd name="T10" fmla="*/ 73 w 94"/>
              <a:gd name="T11" fmla="*/ 66 h 81"/>
              <a:gd name="T12" fmla="*/ 50 w 94"/>
              <a:gd name="T13" fmla="*/ 49 h 81"/>
              <a:gd name="T14" fmla="*/ 46 w 94"/>
              <a:gd name="T15" fmla="*/ 47 h 81"/>
              <a:gd name="T16" fmla="*/ 33 w 94"/>
              <a:gd name="T17" fmla="*/ 47 h 81"/>
              <a:gd name="T18" fmla="*/ 40 w 94"/>
              <a:gd name="T19" fmla="*/ 70 h 81"/>
              <a:gd name="T20" fmla="*/ 45 w 94"/>
              <a:gd name="T21" fmla="*/ 70 h 81"/>
              <a:gd name="T22" fmla="*/ 45 w 94"/>
              <a:gd name="T23" fmla="*/ 81 h 81"/>
              <a:gd name="T24" fmla="*/ 43 w 94"/>
              <a:gd name="T25" fmla="*/ 81 h 81"/>
              <a:gd name="T26" fmla="*/ 21 w 94"/>
              <a:gd name="T27" fmla="*/ 81 h 81"/>
              <a:gd name="T28" fmla="*/ 11 w 94"/>
              <a:gd name="T29" fmla="*/ 47 h 81"/>
              <a:gd name="T30" fmla="*/ 4 w 94"/>
              <a:gd name="T31" fmla="*/ 47 h 81"/>
              <a:gd name="T32" fmla="*/ 4 w 94"/>
              <a:gd name="T33" fmla="*/ 19 h 81"/>
              <a:gd name="T34" fmla="*/ 87 w 94"/>
              <a:gd name="T35" fmla="*/ 23 h 81"/>
              <a:gd name="T36" fmla="*/ 94 w 94"/>
              <a:gd name="T37" fmla="*/ 33 h 81"/>
              <a:gd name="T38" fmla="*/ 87 w 94"/>
              <a:gd name="T39" fmla="*/ 43 h 81"/>
              <a:gd name="T40" fmla="*/ 87 w 94"/>
              <a:gd name="T41" fmla="*/ 66 h 81"/>
              <a:gd name="T42" fmla="*/ 78 w 94"/>
              <a:gd name="T43" fmla="*/ 66 h 81"/>
              <a:gd name="T44" fmla="*/ 78 w 94"/>
              <a:gd name="T45" fmla="*/ 0 h 81"/>
              <a:gd name="T46" fmla="*/ 87 w 94"/>
              <a:gd name="T47" fmla="*/ 0 h 81"/>
              <a:gd name="T48" fmla="*/ 87 w 94"/>
              <a:gd name="T49" fmla="*/ 23 h 81"/>
              <a:gd name="T50" fmla="*/ 46 w 94"/>
              <a:gd name="T51" fmla="*/ 49 h 81"/>
              <a:gd name="T52" fmla="*/ 37 w 94"/>
              <a:gd name="T53" fmla="*/ 49 h 81"/>
              <a:gd name="T54" fmla="*/ 40 w 94"/>
              <a:gd name="T55" fmla="*/ 61 h 81"/>
              <a:gd name="T56" fmla="*/ 43 w 94"/>
              <a:gd name="T57" fmla="*/ 61 h 81"/>
              <a:gd name="T58" fmla="*/ 43 w 94"/>
              <a:gd name="T59" fmla="*/ 57 h 81"/>
              <a:gd name="T60" fmla="*/ 46 w 94"/>
              <a:gd name="T61" fmla="*/ 49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4" h="81">
                <a:moveTo>
                  <a:pt x="4" y="19"/>
                </a:moveTo>
                <a:cubicBezTo>
                  <a:pt x="46" y="19"/>
                  <a:pt x="46" y="19"/>
                  <a:pt x="46" y="19"/>
                </a:cubicBezTo>
                <a:cubicBezTo>
                  <a:pt x="50" y="16"/>
                  <a:pt x="50" y="16"/>
                  <a:pt x="50" y="16"/>
                </a:cubicBezTo>
                <a:cubicBezTo>
                  <a:pt x="73" y="0"/>
                  <a:pt x="73" y="0"/>
                  <a:pt x="73" y="0"/>
                </a:cubicBezTo>
                <a:cubicBezTo>
                  <a:pt x="73" y="33"/>
                  <a:pt x="73" y="33"/>
                  <a:pt x="73" y="33"/>
                </a:cubicBezTo>
                <a:cubicBezTo>
                  <a:pt x="73" y="66"/>
                  <a:pt x="73" y="66"/>
                  <a:pt x="73" y="66"/>
                </a:cubicBezTo>
                <a:cubicBezTo>
                  <a:pt x="50" y="49"/>
                  <a:pt x="50" y="49"/>
                  <a:pt x="50" y="49"/>
                </a:cubicBezTo>
                <a:cubicBezTo>
                  <a:pt x="46" y="47"/>
                  <a:pt x="46" y="47"/>
                  <a:pt x="46" y="47"/>
                </a:cubicBezTo>
                <a:cubicBezTo>
                  <a:pt x="33" y="47"/>
                  <a:pt x="33" y="47"/>
                  <a:pt x="33" y="47"/>
                </a:cubicBezTo>
                <a:cubicBezTo>
                  <a:pt x="40" y="70"/>
                  <a:pt x="40" y="70"/>
                  <a:pt x="40" y="70"/>
                </a:cubicBezTo>
                <a:cubicBezTo>
                  <a:pt x="45" y="70"/>
                  <a:pt x="45" y="70"/>
                  <a:pt x="45" y="70"/>
                </a:cubicBezTo>
                <a:cubicBezTo>
                  <a:pt x="45" y="81"/>
                  <a:pt x="45" y="81"/>
                  <a:pt x="45" y="81"/>
                </a:cubicBezTo>
                <a:cubicBezTo>
                  <a:pt x="43" y="81"/>
                  <a:pt x="43" y="81"/>
                  <a:pt x="43" y="81"/>
                </a:cubicBezTo>
                <a:cubicBezTo>
                  <a:pt x="21" y="81"/>
                  <a:pt x="21" y="81"/>
                  <a:pt x="21" y="81"/>
                </a:cubicBezTo>
                <a:cubicBezTo>
                  <a:pt x="11" y="47"/>
                  <a:pt x="11" y="47"/>
                  <a:pt x="11" y="47"/>
                </a:cubicBezTo>
                <a:cubicBezTo>
                  <a:pt x="4" y="47"/>
                  <a:pt x="4" y="47"/>
                  <a:pt x="4" y="47"/>
                </a:cubicBezTo>
                <a:cubicBezTo>
                  <a:pt x="0" y="37"/>
                  <a:pt x="0" y="28"/>
                  <a:pt x="4" y="19"/>
                </a:cubicBezTo>
                <a:close/>
                <a:moveTo>
                  <a:pt x="87" y="23"/>
                </a:moveTo>
                <a:cubicBezTo>
                  <a:pt x="91" y="24"/>
                  <a:pt x="94" y="28"/>
                  <a:pt x="94" y="33"/>
                </a:cubicBezTo>
                <a:cubicBezTo>
                  <a:pt x="94" y="38"/>
                  <a:pt x="91" y="42"/>
                  <a:pt x="87" y="43"/>
                </a:cubicBezTo>
                <a:cubicBezTo>
                  <a:pt x="87" y="66"/>
                  <a:pt x="87" y="66"/>
                  <a:pt x="87" y="66"/>
                </a:cubicBezTo>
                <a:cubicBezTo>
                  <a:pt x="78" y="66"/>
                  <a:pt x="78" y="66"/>
                  <a:pt x="78" y="66"/>
                </a:cubicBezTo>
                <a:cubicBezTo>
                  <a:pt x="78" y="0"/>
                  <a:pt x="78" y="0"/>
                  <a:pt x="78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23"/>
                  <a:pt x="87" y="23"/>
                  <a:pt x="87" y="23"/>
                </a:cubicBezTo>
                <a:close/>
                <a:moveTo>
                  <a:pt x="46" y="49"/>
                </a:moveTo>
                <a:cubicBezTo>
                  <a:pt x="37" y="49"/>
                  <a:pt x="37" y="49"/>
                  <a:pt x="37" y="49"/>
                </a:cubicBezTo>
                <a:cubicBezTo>
                  <a:pt x="40" y="61"/>
                  <a:pt x="40" y="61"/>
                  <a:pt x="40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3" y="57"/>
                  <a:pt x="43" y="57"/>
                  <a:pt x="43" y="57"/>
                </a:cubicBezTo>
                <a:lnTo>
                  <a:pt x="46" y="4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83743" tIns="41872" rIns="83743" bIns="41872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Freeform 17"/>
          <p:cNvSpPr>
            <a:spLocks noEditPoints="1"/>
          </p:cNvSpPr>
          <p:nvPr/>
        </p:nvSpPr>
        <p:spPr bwMode="auto">
          <a:xfrm>
            <a:off x="6439615" y="4870242"/>
            <a:ext cx="365897" cy="369333"/>
          </a:xfrm>
          <a:custGeom>
            <a:avLst/>
            <a:gdLst>
              <a:gd name="T0" fmla="*/ 49 w 99"/>
              <a:gd name="T1" fmla="*/ 0 h 100"/>
              <a:gd name="T2" fmla="*/ 99 w 99"/>
              <a:gd name="T3" fmla="*/ 50 h 100"/>
              <a:gd name="T4" fmla="*/ 49 w 99"/>
              <a:gd name="T5" fmla="*/ 100 h 100"/>
              <a:gd name="T6" fmla="*/ 0 w 99"/>
              <a:gd name="T7" fmla="*/ 50 h 100"/>
              <a:gd name="T8" fmla="*/ 49 w 99"/>
              <a:gd name="T9" fmla="*/ 0 h 100"/>
              <a:gd name="T10" fmla="*/ 45 w 99"/>
              <a:gd name="T11" fmla="*/ 15 h 100"/>
              <a:gd name="T12" fmla="*/ 45 w 99"/>
              <a:gd name="T13" fmla="*/ 44 h 100"/>
              <a:gd name="T14" fmla="*/ 54 w 99"/>
              <a:gd name="T15" fmla="*/ 44 h 100"/>
              <a:gd name="T16" fmla="*/ 54 w 99"/>
              <a:gd name="T17" fmla="*/ 15 h 100"/>
              <a:gd name="T18" fmla="*/ 45 w 99"/>
              <a:gd name="T19" fmla="*/ 15 h 100"/>
              <a:gd name="T20" fmla="*/ 67 w 99"/>
              <a:gd name="T21" fmla="*/ 24 h 100"/>
              <a:gd name="T22" fmla="*/ 61 w 99"/>
              <a:gd name="T23" fmla="*/ 32 h 100"/>
              <a:gd name="T24" fmla="*/ 64 w 99"/>
              <a:gd name="T25" fmla="*/ 35 h 100"/>
              <a:gd name="T26" fmla="*/ 70 w 99"/>
              <a:gd name="T27" fmla="*/ 50 h 100"/>
              <a:gd name="T28" fmla="*/ 64 w 99"/>
              <a:gd name="T29" fmla="*/ 65 h 100"/>
              <a:gd name="T30" fmla="*/ 49 w 99"/>
              <a:gd name="T31" fmla="*/ 71 h 100"/>
              <a:gd name="T32" fmla="*/ 35 w 99"/>
              <a:gd name="T33" fmla="*/ 65 h 100"/>
              <a:gd name="T34" fmla="*/ 28 w 99"/>
              <a:gd name="T35" fmla="*/ 50 h 100"/>
              <a:gd name="T36" fmla="*/ 35 w 99"/>
              <a:gd name="T37" fmla="*/ 35 h 100"/>
              <a:gd name="T38" fmla="*/ 37 w 99"/>
              <a:gd name="T39" fmla="*/ 32 h 100"/>
              <a:gd name="T40" fmla="*/ 31 w 99"/>
              <a:gd name="T41" fmla="*/ 24 h 100"/>
              <a:gd name="T42" fmla="*/ 27 w 99"/>
              <a:gd name="T43" fmla="*/ 28 h 100"/>
              <a:gd name="T44" fmla="*/ 18 w 99"/>
              <a:gd name="T45" fmla="*/ 50 h 100"/>
              <a:gd name="T46" fmla="*/ 27 w 99"/>
              <a:gd name="T47" fmla="*/ 72 h 100"/>
              <a:gd name="T48" fmla="*/ 49 w 99"/>
              <a:gd name="T49" fmla="*/ 81 h 100"/>
              <a:gd name="T50" fmla="*/ 72 w 99"/>
              <a:gd name="T51" fmla="*/ 72 h 100"/>
              <a:gd name="T52" fmla="*/ 81 w 99"/>
              <a:gd name="T53" fmla="*/ 50 h 100"/>
              <a:gd name="T54" fmla="*/ 72 w 99"/>
              <a:gd name="T55" fmla="*/ 28 h 100"/>
              <a:gd name="T56" fmla="*/ 67 w 99"/>
              <a:gd name="T57" fmla="*/ 24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99" h="100">
                <a:moveTo>
                  <a:pt x="49" y="0"/>
                </a:moveTo>
                <a:cubicBezTo>
                  <a:pt x="77" y="0"/>
                  <a:pt x="99" y="22"/>
                  <a:pt x="99" y="50"/>
                </a:cubicBezTo>
                <a:cubicBezTo>
                  <a:pt x="99" y="77"/>
                  <a:pt x="77" y="100"/>
                  <a:pt x="49" y="100"/>
                </a:cubicBezTo>
                <a:cubicBezTo>
                  <a:pt x="22" y="100"/>
                  <a:pt x="0" y="77"/>
                  <a:pt x="0" y="50"/>
                </a:cubicBezTo>
                <a:cubicBezTo>
                  <a:pt x="0" y="22"/>
                  <a:pt x="22" y="0"/>
                  <a:pt x="49" y="0"/>
                </a:cubicBezTo>
                <a:close/>
                <a:moveTo>
                  <a:pt x="45" y="15"/>
                </a:moveTo>
                <a:cubicBezTo>
                  <a:pt x="45" y="44"/>
                  <a:pt x="45" y="44"/>
                  <a:pt x="45" y="44"/>
                </a:cubicBezTo>
                <a:cubicBezTo>
                  <a:pt x="54" y="44"/>
                  <a:pt x="54" y="44"/>
                  <a:pt x="54" y="44"/>
                </a:cubicBezTo>
                <a:cubicBezTo>
                  <a:pt x="54" y="15"/>
                  <a:pt x="54" y="15"/>
                  <a:pt x="54" y="15"/>
                </a:cubicBezTo>
                <a:cubicBezTo>
                  <a:pt x="45" y="15"/>
                  <a:pt x="45" y="15"/>
                  <a:pt x="45" y="15"/>
                </a:cubicBezTo>
                <a:close/>
                <a:moveTo>
                  <a:pt x="67" y="24"/>
                </a:moveTo>
                <a:cubicBezTo>
                  <a:pt x="61" y="32"/>
                  <a:pt x="61" y="32"/>
                  <a:pt x="61" y="32"/>
                </a:cubicBezTo>
                <a:cubicBezTo>
                  <a:pt x="62" y="33"/>
                  <a:pt x="63" y="34"/>
                  <a:pt x="64" y="35"/>
                </a:cubicBezTo>
                <a:cubicBezTo>
                  <a:pt x="68" y="39"/>
                  <a:pt x="70" y="44"/>
                  <a:pt x="70" y="50"/>
                </a:cubicBezTo>
                <a:cubicBezTo>
                  <a:pt x="70" y="55"/>
                  <a:pt x="68" y="61"/>
                  <a:pt x="64" y="65"/>
                </a:cubicBezTo>
                <a:cubicBezTo>
                  <a:pt x="60" y="68"/>
                  <a:pt x="55" y="71"/>
                  <a:pt x="49" y="71"/>
                </a:cubicBezTo>
                <a:cubicBezTo>
                  <a:pt x="44" y="71"/>
                  <a:pt x="38" y="68"/>
                  <a:pt x="35" y="65"/>
                </a:cubicBezTo>
                <a:cubicBezTo>
                  <a:pt x="31" y="61"/>
                  <a:pt x="28" y="55"/>
                  <a:pt x="28" y="50"/>
                </a:cubicBezTo>
                <a:cubicBezTo>
                  <a:pt x="28" y="44"/>
                  <a:pt x="31" y="39"/>
                  <a:pt x="35" y="35"/>
                </a:cubicBezTo>
                <a:cubicBezTo>
                  <a:pt x="35" y="34"/>
                  <a:pt x="36" y="33"/>
                  <a:pt x="37" y="32"/>
                </a:cubicBezTo>
                <a:cubicBezTo>
                  <a:pt x="31" y="24"/>
                  <a:pt x="31" y="24"/>
                  <a:pt x="31" y="24"/>
                </a:cubicBezTo>
                <a:cubicBezTo>
                  <a:pt x="30" y="25"/>
                  <a:pt x="29" y="26"/>
                  <a:pt x="27" y="28"/>
                </a:cubicBezTo>
                <a:cubicBezTo>
                  <a:pt x="22" y="33"/>
                  <a:pt x="18" y="41"/>
                  <a:pt x="18" y="50"/>
                </a:cubicBezTo>
                <a:cubicBezTo>
                  <a:pt x="18" y="58"/>
                  <a:pt x="22" y="66"/>
                  <a:pt x="27" y="72"/>
                </a:cubicBezTo>
                <a:cubicBezTo>
                  <a:pt x="33" y="77"/>
                  <a:pt x="41" y="81"/>
                  <a:pt x="49" y="81"/>
                </a:cubicBezTo>
                <a:cubicBezTo>
                  <a:pt x="58" y="81"/>
                  <a:pt x="66" y="77"/>
                  <a:pt x="72" y="72"/>
                </a:cubicBezTo>
                <a:cubicBezTo>
                  <a:pt x="77" y="66"/>
                  <a:pt x="81" y="58"/>
                  <a:pt x="81" y="50"/>
                </a:cubicBezTo>
                <a:cubicBezTo>
                  <a:pt x="81" y="41"/>
                  <a:pt x="77" y="33"/>
                  <a:pt x="72" y="28"/>
                </a:cubicBezTo>
                <a:cubicBezTo>
                  <a:pt x="70" y="26"/>
                  <a:pt x="69" y="25"/>
                  <a:pt x="67" y="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83743" tIns="41872" rIns="83743" bIns="41872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0" grpId="0" animBg="1"/>
      <p:bldP spid="4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图片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23" name="组合 22"/>
          <p:cNvGrpSpPr/>
          <p:nvPr/>
        </p:nvGrpSpPr>
        <p:grpSpPr>
          <a:xfrm rot="10800000">
            <a:off x="-885900" y="3867109"/>
            <a:ext cx="3185286" cy="3512032"/>
            <a:chOff x="9664473" y="816338"/>
            <a:chExt cx="3185286" cy="3512032"/>
          </a:xfrm>
        </p:grpSpPr>
        <p:sp>
          <p:nvSpPr>
            <p:cNvPr id="24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5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32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3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4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35" name="îṣ1ïḍe"/>
          <p:cNvSpPr txBox="1"/>
          <p:nvPr/>
        </p:nvSpPr>
        <p:spPr>
          <a:xfrm>
            <a:off x="2003902" y="2981803"/>
            <a:ext cx="7825898" cy="111301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sz="5600" b="1" spc="-150">
                <a:solidFill>
                  <a:srgbClr val="436B9B"/>
                </a:solidFill>
                <a:latin typeface="+mn-lt"/>
                <a:ea typeface="+mn-ea"/>
                <a:cs typeface="+mn-ea"/>
                <a:sym typeface="+mn-lt"/>
              </a:rPr>
              <a:t>标</a:t>
            </a:r>
            <a:r>
              <a:rPr lang="en-US" altLang="zh-CN" sz="5600" spc="-15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5600" b="1" spc="-15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题</a:t>
            </a:r>
            <a:endParaRPr lang="zh-CN" altLang="en-US" sz="5600" b="1" spc="-15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8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39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0" name="iṡḷîďê"/>
          <p:cNvSpPr txBox="1"/>
          <p:nvPr/>
        </p:nvSpPr>
        <p:spPr>
          <a:xfrm>
            <a:off x="2600325" y="2283342"/>
            <a:ext cx="7181850" cy="75565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zh-CN" altLang="en-US" sz="3600" b="0" dirty="0">
                <a:solidFill>
                  <a:srgbClr val="48A2A0"/>
                </a:solidFill>
                <a:latin typeface="+mn-lt"/>
                <a:ea typeface="+mn-ea"/>
                <a:cs typeface="+mn-ea"/>
                <a:sym typeface="+mn-lt"/>
              </a:rPr>
              <a:t>副</a:t>
            </a:r>
            <a:r>
              <a:rPr lang="zh-CN" altLang="en-US" sz="3600" b="0" dirty="0">
                <a:solidFill>
                  <a:srgbClr val="6C92C0"/>
                </a:solidFill>
                <a:latin typeface="+mn-lt"/>
                <a:ea typeface="+mn-ea"/>
                <a:cs typeface="+mn-ea"/>
                <a:sym typeface="+mn-lt"/>
              </a:rPr>
              <a:t>标</a:t>
            </a:r>
            <a:r>
              <a:rPr lang="zh-CN" altLang="en-US" sz="3600" b="0" dirty="0">
                <a:solidFill>
                  <a:srgbClr val="48A2A0"/>
                </a:solidFill>
                <a:latin typeface="+mn-lt"/>
                <a:ea typeface="+mn-ea"/>
                <a:cs typeface="+mn-ea"/>
                <a:sym typeface="+mn-lt"/>
              </a:rPr>
              <a:t>题</a:t>
            </a:r>
          </a:p>
        </p:txBody>
      </p:sp>
      <p:grpSp>
        <p:nvGrpSpPr>
          <p:cNvPr id="41" name="ïşļidè"/>
          <p:cNvGrpSpPr/>
          <p:nvPr/>
        </p:nvGrpSpPr>
        <p:grpSpPr>
          <a:xfrm>
            <a:off x="7593178" y="4671547"/>
            <a:ext cx="2268536" cy="346733"/>
            <a:chOff x="2101275" y="5921263"/>
            <a:chExt cx="1906626" cy="291418"/>
          </a:xfrm>
        </p:grpSpPr>
        <p:sp>
          <p:nvSpPr>
            <p:cNvPr id="42" name="íṥļîḍe"/>
            <p:cNvSpPr/>
            <p:nvPr/>
          </p:nvSpPr>
          <p:spPr>
            <a:xfrm>
              <a:off x="2101275" y="5921263"/>
              <a:ext cx="1543625" cy="290853"/>
            </a:xfrm>
            <a:prstGeom prst="roundRect">
              <a:avLst>
                <a:gd name="adj" fmla="val 50000"/>
              </a:avLst>
            </a:prstGeom>
            <a:solidFill>
              <a:srgbClr val="6C92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cs typeface="+mn-ea"/>
                  <a:sym typeface="+mn-lt"/>
                </a:rPr>
                <a:t>时间：日期</a:t>
              </a:r>
            </a:p>
          </p:txBody>
        </p:sp>
        <p:sp>
          <p:nvSpPr>
            <p:cNvPr id="43" name="ïšḻíḋê"/>
            <p:cNvSpPr/>
            <p:nvPr/>
          </p:nvSpPr>
          <p:spPr>
            <a:xfrm>
              <a:off x="3717048" y="5921828"/>
              <a:ext cx="290853" cy="290853"/>
            </a:xfrm>
            <a:prstGeom prst="ellipse">
              <a:avLst/>
            </a:prstGeom>
            <a:solidFill>
              <a:srgbClr val="48A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cs typeface="+mn-ea"/>
                <a:sym typeface="+mn-lt"/>
              </a:endParaRPr>
            </a:p>
          </p:txBody>
        </p:sp>
      </p:grpSp>
      <p:grpSp>
        <p:nvGrpSpPr>
          <p:cNvPr id="9" name="ïşļidè">
            <a:extLst>
              <a:ext uri="{FF2B5EF4-FFF2-40B4-BE49-F238E27FC236}">
                <a16:creationId xmlns:a16="http://schemas.microsoft.com/office/drawing/2014/main" id="{77C6FCBB-E83F-B761-DD5E-30CB600B7AD5}"/>
              </a:ext>
            </a:extLst>
          </p:cNvPr>
          <p:cNvGrpSpPr/>
          <p:nvPr/>
        </p:nvGrpSpPr>
        <p:grpSpPr>
          <a:xfrm>
            <a:off x="3432754" y="4671882"/>
            <a:ext cx="2268536" cy="346733"/>
            <a:chOff x="2101275" y="5921263"/>
            <a:chExt cx="1906626" cy="291418"/>
          </a:xfrm>
        </p:grpSpPr>
        <p:sp>
          <p:nvSpPr>
            <p:cNvPr id="10" name="íṥļîḍe">
              <a:extLst>
                <a:ext uri="{FF2B5EF4-FFF2-40B4-BE49-F238E27FC236}">
                  <a16:creationId xmlns:a16="http://schemas.microsoft.com/office/drawing/2014/main" id="{BF20E9F7-E1D4-7DBB-EA64-3942E1366141}"/>
                </a:ext>
              </a:extLst>
            </p:cNvPr>
            <p:cNvSpPr/>
            <p:nvPr/>
          </p:nvSpPr>
          <p:spPr>
            <a:xfrm>
              <a:off x="2101275" y="5921263"/>
              <a:ext cx="1543625" cy="290853"/>
            </a:xfrm>
            <a:prstGeom prst="roundRect">
              <a:avLst>
                <a:gd name="adj" fmla="val 50000"/>
              </a:avLst>
            </a:prstGeom>
            <a:solidFill>
              <a:srgbClr val="6C92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cs typeface="+mn-ea"/>
                  <a:sym typeface="+mn-lt"/>
                </a:rPr>
                <a:t>姓名</a:t>
              </a:r>
            </a:p>
          </p:txBody>
        </p:sp>
        <p:sp>
          <p:nvSpPr>
            <p:cNvPr id="11" name="ïšḻíḋê">
              <a:extLst>
                <a:ext uri="{FF2B5EF4-FFF2-40B4-BE49-F238E27FC236}">
                  <a16:creationId xmlns:a16="http://schemas.microsoft.com/office/drawing/2014/main" id="{ED3CAA9E-D43F-643B-FAC2-ADF81D3A6338}"/>
                </a:ext>
              </a:extLst>
            </p:cNvPr>
            <p:cNvSpPr/>
            <p:nvPr/>
          </p:nvSpPr>
          <p:spPr>
            <a:xfrm>
              <a:off x="3717048" y="5921828"/>
              <a:ext cx="290853" cy="290853"/>
            </a:xfrm>
            <a:prstGeom prst="ellipse">
              <a:avLst/>
            </a:prstGeom>
            <a:solidFill>
              <a:srgbClr val="48A2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100"/>
                            </p:stCondLst>
                            <p:childTnLst>
                              <p:par>
                                <p:cTn id="2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90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100"/>
                            </p:stCondLst>
                            <p:childTnLst>
                              <p:par>
                                <p:cTn id="27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600"/>
                            </p:stCondLst>
                            <p:childTnLst>
                              <p:par>
                                <p:cTn id="34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5" grpId="0"/>
      <p:bldP spid="38" grpId="0"/>
      <p:bldP spid="39" grpId="0" animBg="1"/>
      <p:bldP spid="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3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44" name="组合 43"/>
          <p:cNvGrpSpPr/>
          <p:nvPr/>
        </p:nvGrpSpPr>
        <p:grpSpPr>
          <a:xfrm rot="10800000">
            <a:off x="-598644" y="4863839"/>
            <a:ext cx="2117288" cy="2334478"/>
            <a:chOff x="9664473" y="816338"/>
            <a:chExt cx="3185286" cy="3512032"/>
          </a:xfrm>
        </p:grpSpPr>
        <p:sp>
          <p:nvSpPr>
            <p:cNvPr id="45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6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48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9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0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52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53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iṡḻiďè"/>
          <p:cNvSpPr/>
          <p:nvPr/>
        </p:nvSpPr>
        <p:spPr bwMode="auto">
          <a:xfrm rot="17590292">
            <a:off x="2495652" y="2419579"/>
            <a:ext cx="1979382" cy="171445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6C92C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6" name="iṡḻiďè"/>
          <p:cNvSpPr/>
          <p:nvPr/>
        </p:nvSpPr>
        <p:spPr bwMode="auto">
          <a:xfrm rot="17590292">
            <a:off x="1584123" y="1931786"/>
            <a:ext cx="2288396" cy="1982107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48A2A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3" name="MH_Others_1"/>
          <p:cNvSpPr txBox="1"/>
          <p:nvPr>
            <p:custDataLst>
              <p:tags r:id="rId1"/>
            </p:custDataLst>
          </p:nvPr>
        </p:nvSpPr>
        <p:spPr>
          <a:xfrm>
            <a:off x="1365369" y="2922840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 01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4807716" y="3687616"/>
            <a:ext cx="6318345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cs typeface="+mn-ea"/>
                <a:sym typeface="+mn-lt"/>
              </a:rPr>
              <a:t>小标题</a:t>
            </a:r>
            <a:r>
              <a:rPr lang="en-US" altLang="zh-CN" sz="1200" dirty="0">
                <a:cs typeface="+mn-ea"/>
                <a:sym typeface="+mn-lt"/>
              </a:rPr>
              <a:t>1</a:t>
            </a:r>
            <a:r>
              <a:rPr lang="zh-CN" altLang="en-US" sz="1200" dirty="0">
                <a:cs typeface="+mn-ea"/>
                <a:sym typeface="+mn-lt"/>
              </a:rPr>
              <a:t>概述</a:t>
            </a:r>
          </a:p>
        </p:txBody>
      </p:sp>
      <p:sp>
        <p:nvSpPr>
          <p:cNvPr id="35" name="矩形 34"/>
          <p:cNvSpPr/>
          <p:nvPr/>
        </p:nvSpPr>
        <p:spPr>
          <a:xfrm>
            <a:off x="4807716" y="3014426"/>
            <a:ext cx="1935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spc="300" dirty="0">
                <a:solidFill>
                  <a:srgbClr val="436B9B"/>
                </a:solidFill>
                <a:cs typeface="+mn-ea"/>
                <a:sym typeface="+mn-lt"/>
              </a:rPr>
              <a:t>小标题1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49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149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52" grpId="0"/>
      <p:bldP spid="53" grpId="0" animBg="1"/>
      <p:bldP spid="37" grpId="0" animBg="1"/>
      <p:bldP spid="36" grpId="0" animBg="1"/>
      <p:bldP spid="33" grpId="0"/>
      <p:bldP spid="34" grpId="0"/>
      <p:bldP spid="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1206863" y="448348"/>
            <a:ext cx="3601196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1.1</a:t>
            </a:r>
          </a:p>
        </p:txBody>
      </p:sp>
      <p:grpSp>
        <p:nvGrpSpPr>
          <p:cNvPr id="21" name="组合 2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2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3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777738" y="1360686"/>
            <a:ext cx="3573065" cy="2476154"/>
            <a:chOff x="8117349" y="2106948"/>
            <a:chExt cx="3573065" cy="2476154"/>
          </a:xfrm>
        </p:grpSpPr>
        <p:sp>
          <p:nvSpPr>
            <p:cNvPr id="18" name="矩形 17"/>
            <p:cNvSpPr/>
            <p:nvPr/>
          </p:nvSpPr>
          <p:spPr>
            <a:xfrm>
              <a:off x="8117349" y="2106948"/>
              <a:ext cx="3547374" cy="2115321"/>
            </a:xfrm>
            <a:prstGeom prst="rect">
              <a:avLst/>
            </a:prstGeom>
            <a:blipFill>
              <a:blip r:embed="rId3"/>
              <a:stretch>
                <a:fillRect b="-22979"/>
              </a:stretch>
            </a:blipFill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8117349" y="4242431"/>
              <a:ext cx="3573065" cy="34067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5000"/>
                </a:lnSpc>
              </a:pPr>
              <a:r>
                <a:rPr 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1.1.1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866888" y="1360687"/>
            <a:ext cx="6592805" cy="3316896"/>
            <a:chOff x="1206499" y="1901370"/>
            <a:chExt cx="6346828" cy="3193143"/>
          </a:xfrm>
        </p:grpSpPr>
        <p:sp>
          <p:nvSpPr>
            <p:cNvPr id="28" name="矩形 27"/>
            <p:cNvSpPr/>
            <p:nvPr/>
          </p:nvSpPr>
          <p:spPr>
            <a:xfrm>
              <a:off x="1206499" y="1901370"/>
              <a:ext cx="6328229" cy="319314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3028042" y="2423278"/>
              <a:ext cx="3696608" cy="3048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1407883" y="2391705"/>
              <a:ext cx="1814288" cy="2181694"/>
              <a:chOff x="1255483" y="2301298"/>
              <a:chExt cx="1814288" cy="2181694"/>
            </a:xfrm>
          </p:grpSpPr>
          <p:sp>
            <p:nvSpPr>
              <p:cNvPr id="43" name="文本框 42"/>
              <p:cNvSpPr txBox="1"/>
              <p:nvPr/>
            </p:nvSpPr>
            <p:spPr>
              <a:xfrm>
                <a:off x="1255483" y="2301298"/>
                <a:ext cx="181428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1.1.1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1255483" y="2915678"/>
                <a:ext cx="181428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1.1.2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1255483" y="3530058"/>
                <a:ext cx="181428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1.1.3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文本框 45"/>
              <p:cNvSpPr txBox="1"/>
              <p:nvPr/>
            </p:nvSpPr>
            <p:spPr>
              <a:xfrm>
                <a:off x="1255483" y="4144438"/>
                <a:ext cx="181428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小标题</a:t>
                </a:r>
                <a:r>
                  <a:rPr lang="en-US" altLang="zh-CN" sz="16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1.1.4</a:t>
                </a:r>
                <a:endPara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3028042" y="3037889"/>
              <a:ext cx="3696608" cy="3048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3028042" y="3652500"/>
              <a:ext cx="3696608" cy="3048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3028042" y="4267111"/>
              <a:ext cx="3696608" cy="3048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028043" y="2423278"/>
              <a:ext cx="1972582" cy="304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3028043" y="3037889"/>
              <a:ext cx="2582182" cy="30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028043" y="3652500"/>
              <a:ext cx="1553482" cy="304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3028043" y="4267111"/>
              <a:ext cx="3096532" cy="30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>
              <a:off x="6768193" y="2401230"/>
              <a:ext cx="785134" cy="2150917"/>
              <a:chOff x="1255483" y="2301298"/>
              <a:chExt cx="785134" cy="2150917"/>
            </a:xfrm>
          </p:grpSpPr>
          <p:sp>
            <p:nvSpPr>
              <p:cNvPr id="39" name="文本框 38"/>
              <p:cNvSpPr txBox="1"/>
              <p:nvPr/>
            </p:nvSpPr>
            <p:spPr>
              <a:xfrm>
                <a:off x="1255483" y="2301298"/>
                <a:ext cx="7851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72%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文本框 39"/>
              <p:cNvSpPr txBox="1"/>
              <p:nvPr/>
            </p:nvSpPr>
            <p:spPr>
              <a:xfrm>
                <a:off x="1255483" y="2915678"/>
                <a:ext cx="7851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83%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1255483" y="3530058"/>
                <a:ext cx="7851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46%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1255483" y="4144438"/>
                <a:ext cx="78513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en-US" altLang="zh-CN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+mn-ea"/>
                    <a:sym typeface="+mn-lt"/>
                  </a:rPr>
                  <a:t>90%</a:t>
                </a:r>
                <a:endPara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7" name="文本框 46"/>
          <p:cNvSpPr txBox="1"/>
          <p:nvPr/>
        </p:nvSpPr>
        <p:spPr>
          <a:xfrm>
            <a:off x="866888" y="4697745"/>
            <a:ext cx="10677412" cy="38106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1.1.2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AE376E8-6622-2AAC-A7EE-2717D3240519}"/>
              </a:ext>
            </a:extLst>
          </p:cNvPr>
          <p:cNvSpPr txBox="1"/>
          <p:nvPr/>
        </p:nvSpPr>
        <p:spPr>
          <a:xfrm>
            <a:off x="866888" y="5285272"/>
            <a:ext cx="10677412" cy="38106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1.1.3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BD28CCA-FEF2-1A6E-B55F-E2651695BF93}"/>
              </a:ext>
            </a:extLst>
          </p:cNvPr>
          <p:cNvSpPr txBox="1"/>
          <p:nvPr/>
        </p:nvSpPr>
        <p:spPr>
          <a:xfrm>
            <a:off x="866888" y="5872799"/>
            <a:ext cx="10677412" cy="38106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1.1.4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1.2</a:t>
            </a:r>
          </a:p>
        </p:txBody>
      </p:sp>
      <p:grpSp>
        <p:nvGrpSpPr>
          <p:cNvPr id="23" name="组合 22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24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25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6" name="Freeform: Shape 3"/>
          <p:cNvSpPr/>
          <p:nvPr/>
        </p:nvSpPr>
        <p:spPr>
          <a:xfrm>
            <a:off x="4977729" y="2531168"/>
            <a:ext cx="2228892" cy="25294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29" h="21570" extrusionOk="0">
                <a:moveTo>
                  <a:pt x="538" y="6909"/>
                </a:moveTo>
                <a:cubicBezTo>
                  <a:pt x="1461" y="7610"/>
                  <a:pt x="2084" y="8535"/>
                  <a:pt x="2344" y="9550"/>
                </a:cubicBezTo>
                <a:cubicBezTo>
                  <a:pt x="2607" y="10563"/>
                  <a:pt x="2500" y="11653"/>
                  <a:pt x="2066" y="12653"/>
                </a:cubicBezTo>
                <a:cubicBezTo>
                  <a:pt x="1851" y="13153"/>
                  <a:pt x="1549" y="13624"/>
                  <a:pt x="1175" y="14047"/>
                </a:cubicBezTo>
                <a:cubicBezTo>
                  <a:pt x="988" y="14258"/>
                  <a:pt x="783" y="14456"/>
                  <a:pt x="563" y="14641"/>
                </a:cubicBezTo>
                <a:cubicBezTo>
                  <a:pt x="535" y="14664"/>
                  <a:pt x="508" y="14687"/>
                  <a:pt x="480" y="14710"/>
                </a:cubicBezTo>
                <a:cubicBezTo>
                  <a:pt x="448" y="14736"/>
                  <a:pt x="416" y="14761"/>
                  <a:pt x="384" y="14787"/>
                </a:cubicBezTo>
                <a:cubicBezTo>
                  <a:pt x="262" y="14888"/>
                  <a:pt x="169" y="15015"/>
                  <a:pt x="114" y="15148"/>
                </a:cubicBezTo>
                <a:cubicBezTo>
                  <a:pt x="5" y="15419"/>
                  <a:pt x="39" y="15673"/>
                  <a:pt x="115" y="15884"/>
                </a:cubicBezTo>
                <a:cubicBezTo>
                  <a:pt x="195" y="16097"/>
                  <a:pt x="324" y="16283"/>
                  <a:pt x="510" y="16443"/>
                </a:cubicBezTo>
                <a:cubicBezTo>
                  <a:pt x="604" y="16523"/>
                  <a:pt x="714" y="16596"/>
                  <a:pt x="845" y="16653"/>
                </a:cubicBezTo>
                <a:cubicBezTo>
                  <a:pt x="977" y="16710"/>
                  <a:pt x="1132" y="16749"/>
                  <a:pt x="1297" y="16755"/>
                </a:cubicBezTo>
                <a:cubicBezTo>
                  <a:pt x="1379" y="16758"/>
                  <a:pt x="1462" y="16752"/>
                  <a:pt x="1542" y="16738"/>
                </a:cubicBezTo>
                <a:cubicBezTo>
                  <a:pt x="1582" y="16731"/>
                  <a:pt x="1622" y="16722"/>
                  <a:pt x="1660" y="16711"/>
                </a:cubicBezTo>
                <a:cubicBezTo>
                  <a:pt x="1682" y="16705"/>
                  <a:pt x="1703" y="16698"/>
                  <a:pt x="1725" y="16692"/>
                </a:cubicBezTo>
                <a:cubicBezTo>
                  <a:pt x="1761" y="16682"/>
                  <a:pt x="1797" y="16672"/>
                  <a:pt x="1833" y="16661"/>
                </a:cubicBezTo>
                <a:cubicBezTo>
                  <a:pt x="1870" y="16652"/>
                  <a:pt x="1906" y="16642"/>
                  <a:pt x="1942" y="16633"/>
                </a:cubicBezTo>
                <a:cubicBezTo>
                  <a:pt x="2088" y="16595"/>
                  <a:pt x="2235" y="16563"/>
                  <a:pt x="2384" y="16535"/>
                </a:cubicBezTo>
                <a:cubicBezTo>
                  <a:pt x="2977" y="16425"/>
                  <a:pt x="3590" y="16393"/>
                  <a:pt x="4193" y="16443"/>
                </a:cubicBezTo>
                <a:cubicBezTo>
                  <a:pt x="5401" y="16540"/>
                  <a:pt x="6568" y="16973"/>
                  <a:pt x="7492" y="17666"/>
                </a:cubicBezTo>
                <a:cubicBezTo>
                  <a:pt x="8420" y="18356"/>
                  <a:pt x="9100" y="19300"/>
                  <a:pt x="9406" y="20334"/>
                </a:cubicBezTo>
                <a:cubicBezTo>
                  <a:pt x="9425" y="20399"/>
                  <a:pt x="9443" y="20464"/>
                  <a:pt x="9460" y="20529"/>
                </a:cubicBezTo>
                <a:cubicBezTo>
                  <a:pt x="9468" y="20561"/>
                  <a:pt x="9475" y="20594"/>
                  <a:pt x="9483" y="20627"/>
                </a:cubicBezTo>
                <a:cubicBezTo>
                  <a:pt x="9488" y="20647"/>
                  <a:pt x="9492" y="20666"/>
                  <a:pt x="9497" y="20686"/>
                </a:cubicBezTo>
                <a:cubicBezTo>
                  <a:pt x="9499" y="20695"/>
                  <a:pt x="9501" y="20704"/>
                  <a:pt x="9503" y="20713"/>
                </a:cubicBezTo>
                <a:cubicBezTo>
                  <a:pt x="9508" y="20728"/>
                  <a:pt x="9512" y="20744"/>
                  <a:pt x="9517" y="20759"/>
                </a:cubicBezTo>
                <a:cubicBezTo>
                  <a:pt x="9552" y="20878"/>
                  <a:pt x="9606" y="20989"/>
                  <a:pt x="9688" y="21099"/>
                </a:cubicBezTo>
                <a:cubicBezTo>
                  <a:pt x="9769" y="21207"/>
                  <a:pt x="9878" y="21306"/>
                  <a:pt x="10002" y="21381"/>
                </a:cubicBezTo>
                <a:cubicBezTo>
                  <a:pt x="10253" y="21532"/>
                  <a:pt x="10545" y="21583"/>
                  <a:pt x="10808" y="21567"/>
                </a:cubicBezTo>
                <a:cubicBezTo>
                  <a:pt x="11073" y="21551"/>
                  <a:pt x="11324" y="21474"/>
                  <a:pt x="11546" y="21332"/>
                </a:cubicBezTo>
                <a:cubicBezTo>
                  <a:pt x="11766" y="21192"/>
                  <a:pt x="11953" y="20969"/>
                  <a:pt x="12021" y="20712"/>
                </a:cubicBezTo>
                <a:cubicBezTo>
                  <a:pt x="12040" y="20640"/>
                  <a:pt x="12058" y="20569"/>
                  <a:pt x="12076" y="20498"/>
                </a:cubicBezTo>
                <a:cubicBezTo>
                  <a:pt x="12094" y="20432"/>
                  <a:pt x="12113" y="20368"/>
                  <a:pt x="12134" y="20303"/>
                </a:cubicBezTo>
                <a:cubicBezTo>
                  <a:pt x="12215" y="20044"/>
                  <a:pt x="12319" y="19791"/>
                  <a:pt x="12442" y="19546"/>
                </a:cubicBezTo>
                <a:cubicBezTo>
                  <a:pt x="12933" y="18564"/>
                  <a:pt x="13762" y="17719"/>
                  <a:pt x="14798" y="17166"/>
                </a:cubicBezTo>
                <a:cubicBezTo>
                  <a:pt x="15832" y="16609"/>
                  <a:pt x="17063" y="16343"/>
                  <a:pt x="18274" y="16412"/>
                </a:cubicBezTo>
                <a:cubicBezTo>
                  <a:pt x="18576" y="16429"/>
                  <a:pt x="18877" y="16466"/>
                  <a:pt x="19174" y="16523"/>
                </a:cubicBezTo>
                <a:cubicBezTo>
                  <a:pt x="19322" y="16551"/>
                  <a:pt x="19469" y="16584"/>
                  <a:pt x="19614" y="16622"/>
                </a:cubicBezTo>
                <a:cubicBezTo>
                  <a:pt x="19687" y="16641"/>
                  <a:pt x="19759" y="16661"/>
                  <a:pt x="19831" y="16683"/>
                </a:cubicBezTo>
                <a:cubicBezTo>
                  <a:pt x="19845" y="16687"/>
                  <a:pt x="19859" y="16690"/>
                  <a:pt x="19873" y="16694"/>
                </a:cubicBezTo>
                <a:cubicBezTo>
                  <a:pt x="19893" y="16699"/>
                  <a:pt x="19914" y="16704"/>
                  <a:pt x="19934" y="16709"/>
                </a:cubicBezTo>
                <a:cubicBezTo>
                  <a:pt x="19975" y="16717"/>
                  <a:pt x="20008" y="16723"/>
                  <a:pt x="20046" y="16728"/>
                </a:cubicBezTo>
                <a:cubicBezTo>
                  <a:pt x="20121" y="16737"/>
                  <a:pt x="20197" y="16740"/>
                  <a:pt x="20272" y="16737"/>
                </a:cubicBezTo>
                <a:cubicBezTo>
                  <a:pt x="20577" y="16722"/>
                  <a:pt x="20847" y="16603"/>
                  <a:pt x="21043" y="16447"/>
                </a:cubicBezTo>
                <a:cubicBezTo>
                  <a:pt x="21241" y="16290"/>
                  <a:pt x="21384" y="16093"/>
                  <a:pt x="21460" y="15864"/>
                </a:cubicBezTo>
                <a:cubicBezTo>
                  <a:pt x="21536" y="15637"/>
                  <a:pt x="21535" y="15362"/>
                  <a:pt x="21412" y="15118"/>
                </a:cubicBezTo>
                <a:cubicBezTo>
                  <a:pt x="21352" y="14997"/>
                  <a:pt x="21266" y="14888"/>
                  <a:pt x="21168" y="14801"/>
                </a:cubicBezTo>
                <a:cubicBezTo>
                  <a:pt x="21156" y="14789"/>
                  <a:pt x="21144" y="14778"/>
                  <a:pt x="21131" y="14768"/>
                </a:cubicBezTo>
                <a:cubicBezTo>
                  <a:pt x="21121" y="14759"/>
                  <a:pt x="21110" y="14751"/>
                  <a:pt x="21100" y="14742"/>
                </a:cubicBezTo>
                <a:cubicBezTo>
                  <a:pt x="21085" y="14730"/>
                  <a:pt x="21069" y="14718"/>
                  <a:pt x="21054" y="14706"/>
                </a:cubicBezTo>
                <a:cubicBezTo>
                  <a:pt x="21027" y="14683"/>
                  <a:pt x="21000" y="14660"/>
                  <a:pt x="20972" y="14638"/>
                </a:cubicBezTo>
                <a:cubicBezTo>
                  <a:pt x="20086" y="13898"/>
                  <a:pt x="19447" y="12932"/>
                  <a:pt x="19183" y="11888"/>
                </a:cubicBezTo>
                <a:cubicBezTo>
                  <a:pt x="18915" y="10846"/>
                  <a:pt x="19029" y="9733"/>
                  <a:pt x="19498" y="8745"/>
                </a:cubicBezTo>
                <a:cubicBezTo>
                  <a:pt x="19730" y="8251"/>
                  <a:pt x="20049" y="7788"/>
                  <a:pt x="20437" y="7376"/>
                </a:cubicBezTo>
                <a:cubicBezTo>
                  <a:pt x="20631" y="7169"/>
                  <a:pt x="20842" y="6976"/>
                  <a:pt x="21068" y="6797"/>
                </a:cubicBezTo>
                <a:cubicBezTo>
                  <a:pt x="21086" y="6783"/>
                  <a:pt x="21103" y="6768"/>
                  <a:pt x="21121" y="6754"/>
                </a:cubicBezTo>
                <a:cubicBezTo>
                  <a:pt x="21140" y="6738"/>
                  <a:pt x="21177" y="6706"/>
                  <a:pt x="21195" y="6687"/>
                </a:cubicBezTo>
                <a:cubicBezTo>
                  <a:pt x="21240" y="6644"/>
                  <a:pt x="21282" y="6597"/>
                  <a:pt x="21321" y="6545"/>
                </a:cubicBezTo>
                <a:cubicBezTo>
                  <a:pt x="21398" y="6443"/>
                  <a:pt x="21460" y="6324"/>
                  <a:pt x="21494" y="6198"/>
                </a:cubicBezTo>
                <a:cubicBezTo>
                  <a:pt x="21566" y="5945"/>
                  <a:pt x="21523" y="5678"/>
                  <a:pt x="21405" y="5462"/>
                </a:cubicBezTo>
                <a:cubicBezTo>
                  <a:pt x="21288" y="5244"/>
                  <a:pt x="21102" y="5063"/>
                  <a:pt x="20863" y="4939"/>
                </a:cubicBezTo>
                <a:cubicBezTo>
                  <a:pt x="20627" y="4815"/>
                  <a:pt x="20327" y="4759"/>
                  <a:pt x="20047" y="4795"/>
                </a:cubicBezTo>
                <a:cubicBezTo>
                  <a:pt x="19977" y="4804"/>
                  <a:pt x="19909" y="4818"/>
                  <a:pt x="19844" y="4836"/>
                </a:cubicBezTo>
                <a:cubicBezTo>
                  <a:pt x="19803" y="4847"/>
                  <a:pt x="19762" y="4859"/>
                  <a:pt x="19721" y="4870"/>
                </a:cubicBezTo>
                <a:cubicBezTo>
                  <a:pt x="19653" y="4889"/>
                  <a:pt x="19577" y="4908"/>
                  <a:pt x="19505" y="4926"/>
                </a:cubicBezTo>
                <a:cubicBezTo>
                  <a:pt x="19358" y="4961"/>
                  <a:pt x="19209" y="4992"/>
                  <a:pt x="19060" y="5018"/>
                </a:cubicBezTo>
                <a:cubicBezTo>
                  <a:pt x="18463" y="5122"/>
                  <a:pt x="17850" y="5149"/>
                  <a:pt x="17246" y="5096"/>
                </a:cubicBezTo>
                <a:cubicBezTo>
                  <a:pt x="16038" y="4993"/>
                  <a:pt x="14878" y="4552"/>
                  <a:pt x="13961" y="3850"/>
                </a:cubicBezTo>
                <a:cubicBezTo>
                  <a:pt x="13041" y="3153"/>
                  <a:pt x="12371" y="2203"/>
                  <a:pt x="12075" y="1166"/>
                </a:cubicBezTo>
                <a:cubicBezTo>
                  <a:pt x="12057" y="1101"/>
                  <a:pt x="12039" y="1036"/>
                  <a:pt x="12023" y="971"/>
                </a:cubicBezTo>
                <a:cubicBezTo>
                  <a:pt x="12015" y="934"/>
                  <a:pt x="12006" y="898"/>
                  <a:pt x="11998" y="861"/>
                </a:cubicBezTo>
                <a:cubicBezTo>
                  <a:pt x="11995" y="852"/>
                  <a:pt x="11993" y="843"/>
                  <a:pt x="11991" y="833"/>
                </a:cubicBezTo>
                <a:cubicBezTo>
                  <a:pt x="11985" y="815"/>
                  <a:pt x="11979" y="796"/>
                  <a:pt x="11974" y="777"/>
                </a:cubicBezTo>
                <a:cubicBezTo>
                  <a:pt x="11963" y="745"/>
                  <a:pt x="11951" y="715"/>
                  <a:pt x="11937" y="684"/>
                </a:cubicBezTo>
                <a:cubicBezTo>
                  <a:pt x="11829" y="437"/>
                  <a:pt x="11599" y="233"/>
                  <a:pt x="11351" y="127"/>
                </a:cubicBezTo>
                <a:cubicBezTo>
                  <a:pt x="11101" y="18"/>
                  <a:pt x="10837" y="-17"/>
                  <a:pt x="10575" y="7"/>
                </a:cubicBezTo>
                <a:cubicBezTo>
                  <a:pt x="10315" y="32"/>
                  <a:pt x="10046" y="122"/>
                  <a:pt x="9826" y="300"/>
                </a:cubicBezTo>
                <a:cubicBezTo>
                  <a:pt x="9718" y="388"/>
                  <a:pt x="9626" y="498"/>
                  <a:pt x="9562" y="615"/>
                </a:cubicBezTo>
                <a:cubicBezTo>
                  <a:pt x="9530" y="674"/>
                  <a:pt x="9505" y="735"/>
                  <a:pt x="9485" y="795"/>
                </a:cubicBezTo>
                <a:cubicBezTo>
                  <a:pt x="9481" y="810"/>
                  <a:pt x="9476" y="825"/>
                  <a:pt x="9472" y="840"/>
                </a:cubicBezTo>
                <a:cubicBezTo>
                  <a:pt x="9469" y="853"/>
                  <a:pt x="9466" y="866"/>
                  <a:pt x="9463" y="879"/>
                </a:cubicBezTo>
                <a:cubicBezTo>
                  <a:pt x="9459" y="897"/>
                  <a:pt x="9455" y="914"/>
                  <a:pt x="9450" y="932"/>
                </a:cubicBezTo>
                <a:cubicBezTo>
                  <a:pt x="9420" y="1060"/>
                  <a:pt x="9382" y="1193"/>
                  <a:pt x="9340" y="1321"/>
                </a:cubicBezTo>
                <a:cubicBezTo>
                  <a:pt x="9256" y="1578"/>
                  <a:pt x="9150" y="1830"/>
                  <a:pt x="9023" y="2073"/>
                </a:cubicBezTo>
                <a:cubicBezTo>
                  <a:pt x="8517" y="3047"/>
                  <a:pt x="7672" y="3880"/>
                  <a:pt x="6626" y="4420"/>
                </a:cubicBezTo>
                <a:cubicBezTo>
                  <a:pt x="5578" y="4965"/>
                  <a:pt x="4368" y="5265"/>
                  <a:pt x="3198" y="5207"/>
                </a:cubicBezTo>
                <a:cubicBezTo>
                  <a:pt x="2906" y="5192"/>
                  <a:pt x="2617" y="5155"/>
                  <a:pt x="2336" y="5095"/>
                </a:cubicBezTo>
                <a:cubicBezTo>
                  <a:pt x="2195" y="5065"/>
                  <a:pt x="2056" y="5030"/>
                  <a:pt x="1920" y="4988"/>
                </a:cubicBezTo>
                <a:cubicBezTo>
                  <a:pt x="1886" y="4977"/>
                  <a:pt x="1852" y="4966"/>
                  <a:pt x="1818" y="4956"/>
                </a:cubicBezTo>
                <a:cubicBezTo>
                  <a:pt x="1781" y="4943"/>
                  <a:pt x="1743" y="4930"/>
                  <a:pt x="1706" y="4918"/>
                </a:cubicBezTo>
                <a:cubicBezTo>
                  <a:pt x="1594" y="4880"/>
                  <a:pt x="1468" y="4854"/>
                  <a:pt x="1337" y="4844"/>
                </a:cubicBezTo>
                <a:cubicBezTo>
                  <a:pt x="1075" y="4823"/>
                  <a:pt x="781" y="4881"/>
                  <a:pt x="542" y="5026"/>
                </a:cubicBezTo>
                <a:cubicBezTo>
                  <a:pt x="302" y="5169"/>
                  <a:pt x="123" y="5392"/>
                  <a:pt x="46" y="5641"/>
                </a:cubicBezTo>
                <a:cubicBezTo>
                  <a:pt x="-34" y="5890"/>
                  <a:pt x="-4" y="6161"/>
                  <a:pt x="100" y="6382"/>
                </a:cubicBezTo>
                <a:cubicBezTo>
                  <a:pt x="203" y="6605"/>
                  <a:pt x="368" y="6779"/>
                  <a:pt x="541" y="6911"/>
                </a:cubicBezTo>
                <a:cubicBezTo>
                  <a:pt x="599" y="6852"/>
                  <a:pt x="656" y="6793"/>
                  <a:pt x="714" y="6734"/>
                </a:cubicBezTo>
                <a:cubicBezTo>
                  <a:pt x="772" y="6675"/>
                  <a:pt x="830" y="6616"/>
                  <a:pt x="888" y="6557"/>
                </a:cubicBezTo>
                <a:cubicBezTo>
                  <a:pt x="945" y="6497"/>
                  <a:pt x="1003" y="6438"/>
                  <a:pt x="1061" y="6379"/>
                </a:cubicBezTo>
                <a:cubicBezTo>
                  <a:pt x="1119" y="6320"/>
                  <a:pt x="1176" y="6261"/>
                  <a:pt x="1234" y="6202"/>
                </a:cubicBezTo>
                <a:cubicBezTo>
                  <a:pt x="1158" y="6144"/>
                  <a:pt x="1109" y="6084"/>
                  <a:pt x="1087" y="6034"/>
                </a:cubicBezTo>
                <a:cubicBezTo>
                  <a:pt x="1065" y="5985"/>
                  <a:pt x="1065" y="5946"/>
                  <a:pt x="1075" y="5913"/>
                </a:cubicBezTo>
                <a:cubicBezTo>
                  <a:pt x="1086" y="5879"/>
                  <a:pt x="1110" y="5850"/>
                  <a:pt x="1143" y="5831"/>
                </a:cubicBezTo>
                <a:cubicBezTo>
                  <a:pt x="1175" y="5812"/>
                  <a:pt x="1215" y="5802"/>
                  <a:pt x="1274" y="5806"/>
                </a:cubicBezTo>
                <a:cubicBezTo>
                  <a:pt x="1304" y="5809"/>
                  <a:pt x="1337" y="5815"/>
                  <a:pt x="1375" y="5828"/>
                </a:cubicBezTo>
                <a:cubicBezTo>
                  <a:pt x="1413" y="5841"/>
                  <a:pt x="1451" y="5854"/>
                  <a:pt x="1489" y="5866"/>
                </a:cubicBezTo>
                <a:cubicBezTo>
                  <a:pt x="1530" y="5880"/>
                  <a:pt x="1572" y="5893"/>
                  <a:pt x="1614" y="5907"/>
                </a:cubicBezTo>
                <a:cubicBezTo>
                  <a:pt x="1782" y="5959"/>
                  <a:pt x="1952" y="6003"/>
                  <a:pt x="2124" y="6040"/>
                </a:cubicBezTo>
                <a:cubicBezTo>
                  <a:pt x="2467" y="6114"/>
                  <a:pt x="2816" y="6157"/>
                  <a:pt x="3164" y="6173"/>
                </a:cubicBezTo>
                <a:cubicBezTo>
                  <a:pt x="4563" y="6236"/>
                  <a:pt x="5942" y="5862"/>
                  <a:pt x="7165" y="5228"/>
                </a:cubicBezTo>
                <a:cubicBezTo>
                  <a:pt x="8398" y="4591"/>
                  <a:pt x="9394" y="3609"/>
                  <a:pt x="9987" y="2465"/>
                </a:cubicBezTo>
                <a:cubicBezTo>
                  <a:pt x="10136" y="2179"/>
                  <a:pt x="10261" y="1883"/>
                  <a:pt x="10360" y="1582"/>
                </a:cubicBezTo>
                <a:cubicBezTo>
                  <a:pt x="10410" y="1430"/>
                  <a:pt x="10452" y="1280"/>
                  <a:pt x="10490" y="1122"/>
                </a:cubicBezTo>
                <a:cubicBezTo>
                  <a:pt x="10494" y="1105"/>
                  <a:pt x="10498" y="1087"/>
                  <a:pt x="10502" y="1069"/>
                </a:cubicBezTo>
                <a:cubicBezTo>
                  <a:pt x="10503" y="1064"/>
                  <a:pt x="10505" y="1059"/>
                  <a:pt x="10506" y="1054"/>
                </a:cubicBezTo>
                <a:cubicBezTo>
                  <a:pt x="10506" y="1051"/>
                  <a:pt x="10508" y="1049"/>
                  <a:pt x="10508" y="1047"/>
                </a:cubicBezTo>
                <a:cubicBezTo>
                  <a:pt x="10511" y="1037"/>
                  <a:pt x="10515" y="1029"/>
                  <a:pt x="10518" y="1022"/>
                </a:cubicBezTo>
                <a:cubicBezTo>
                  <a:pt x="10526" y="1009"/>
                  <a:pt x="10534" y="999"/>
                  <a:pt x="10547" y="989"/>
                </a:cubicBezTo>
                <a:cubicBezTo>
                  <a:pt x="10570" y="968"/>
                  <a:pt x="10622" y="945"/>
                  <a:pt x="10690" y="939"/>
                </a:cubicBezTo>
                <a:cubicBezTo>
                  <a:pt x="10756" y="932"/>
                  <a:pt x="10830" y="944"/>
                  <a:pt x="10876" y="965"/>
                </a:cubicBezTo>
                <a:cubicBezTo>
                  <a:pt x="10924" y="988"/>
                  <a:pt x="10939" y="1006"/>
                  <a:pt x="10951" y="1031"/>
                </a:cubicBezTo>
                <a:cubicBezTo>
                  <a:pt x="10952" y="1034"/>
                  <a:pt x="10954" y="1038"/>
                  <a:pt x="10955" y="1041"/>
                </a:cubicBezTo>
                <a:cubicBezTo>
                  <a:pt x="10955" y="1040"/>
                  <a:pt x="10955" y="1039"/>
                  <a:pt x="10955" y="1037"/>
                </a:cubicBezTo>
                <a:cubicBezTo>
                  <a:pt x="10957" y="1046"/>
                  <a:pt x="10959" y="1054"/>
                  <a:pt x="10961" y="1063"/>
                </a:cubicBezTo>
                <a:cubicBezTo>
                  <a:pt x="10969" y="1098"/>
                  <a:pt x="10977" y="1132"/>
                  <a:pt x="10985" y="1167"/>
                </a:cubicBezTo>
                <a:cubicBezTo>
                  <a:pt x="11004" y="1244"/>
                  <a:pt x="11024" y="1321"/>
                  <a:pt x="11046" y="1397"/>
                </a:cubicBezTo>
                <a:cubicBezTo>
                  <a:pt x="11396" y="2621"/>
                  <a:pt x="12185" y="3739"/>
                  <a:pt x="13267" y="4560"/>
                </a:cubicBezTo>
                <a:cubicBezTo>
                  <a:pt x="13808" y="4971"/>
                  <a:pt x="14418" y="5310"/>
                  <a:pt x="15075" y="5559"/>
                </a:cubicBezTo>
                <a:cubicBezTo>
                  <a:pt x="15732" y="5808"/>
                  <a:pt x="16432" y="5966"/>
                  <a:pt x="17141" y="6028"/>
                </a:cubicBezTo>
                <a:cubicBezTo>
                  <a:pt x="17850" y="6091"/>
                  <a:pt x="18568" y="6059"/>
                  <a:pt x="19266" y="5938"/>
                </a:cubicBezTo>
                <a:cubicBezTo>
                  <a:pt x="19440" y="5907"/>
                  <a:pt x="19613" y="5871"/>
                  <a:pt x="19784" y="5830"/>
                </a:cubicBezTo>
                <a:cubicBezTo>
                  <a:pt x="19871" y="5809"/>
                  <a:pt x="19954" y="5788"/>
                  <a:pt x="20043" y="5763"/>
                </a:cubicBezTo>
                <a:cubicBezTo>
                  <a:pt x="20080" y="5753"/>
                  <a:pt x="20118" y="5742"/>
                  <a:pt x="20156" y="5731"/>
                </a:cubicBezTo>
                <a:cubicBezTo>
                  <a:pt x="20169" y="5728"/>
                  <a:pt x="20182" y="5725"/>
                  <a:pt x="20194" y="5724"/>
                </a:cubicBezTo>
                <a:cubicBezTo>
                  <a:pt x="20240" y="5719"/>
                  <a:pt x="20281" y="5725"/>
                  <a:pt x="20329" y="5749"/>
                </a:cubicBezTo>
                <a:cubicBezTo>
                  <a:pt x="20376" y="5773"/>
                  <a:pt x="20422" y="5816"/>
                  <a:pt x="20445" y="5861"/>
                </a:cubicBezTo>
                <a:cubicBezTo>
                  <a:pt x="20469" y="5907"/>
                  <a:pt x="20472" y="5946"/>
                  <a:pt x="20463" y="5976"/>
                </a:cubicBezTo>
                <a:cubicBezTo>
                  <a:pt x="20459" y="5992"/>
                  <a:pt x="20451" y="6008"/>
                  <a:pt x="20437" y="6026"/>
                </a:cubicBezTo>
                <a:cubicBezTo>
                  <a:pt x="20430" y="6036"/>
                  <a:pt x="20422" y="6046"/>
                  <a:pt x="20411" y="6056"/>
                </a:cubicBezTo>
                <a:cubicBezTo>
                  <a:pt x="20407" y="6060"/>
                  <a:pt x="20403" y="6064"/>
                  <a:pt x="20399" y="6067"/>
                </a:cubicBezTo>
                <a:cubicBezTo>
                  <a:pt x="20386" y="6078"/>
                  <a:pt x="20373" y="6088"/>
                  <a:pt x="20360" y="6099"/>
                </a:cubicBezTo>
                <a:cubicBezTo>
                  <a:pt x="20095" y="6308"/>
                  <a:pt x="19847" y="6535"/>
                  <a:pt x="19620" y="6777"/>
                </a:cubicBezTo>
                <a:cubicBezTo>
                  <a:pt x="19165" y="7260"/>
                  <a:pt x="18791" y="7804"/>
                  <a:pt x="18518" y="8385"/>
                </a:cubicBezTo>
                <a:cubicBezTo>
                  <a:pt x="17966" y="9547"/>
                  <a:pt x="17830" y="10862"/>
                  <a:pt x="18148" y="12094"/>
                </a:cubicBezTo>
                <a:cubicBezTo>
                  <a:pt x="18460" y="13326"/>
                  <a:pt x="19211" y="14457"/>
                  <a:pt x="20241" y="15317"/>
                </a:cubicBezTo>
                <a:cubicBezTo>
                  <a:pt x="20296" y="15363"/>
                  <a:pt x="20351" y="15408"/>
                  <a:pt x="20406" y="15453"/>
                </a:cubicBezTo>
                <a:cubicBezTo>
                  <a:pt x="20424" y="15469"/>
                  <a:pt x="20433" y="15482"/>
                  <a:pt x="20440" y="15495"/>
                </a:cubicBezTo>
                <a:cubicBezTo>
                  <a:pt x="20451" y="15518"/>
                  <a:pt x="20457" y="15552"/>
                  <a:pt x="20440" y="15604"/>
                </a:cubicBezTo>
                <a:cubicBezTo>
                  <a:pt x="20424" y="15654"/>
                  <a:pt x="20383" y="15712"/>
                  <a:pt x="20336" y="15749"/>
                </a:cubicBezTo>
                <a:cubicBezTo>
                  <a:pt x="20287" y="15787"/>
                  <a:pt x="20242" y="15800"/>
                  <a:pt x="20216" y="15801"/>
                </a:cubicBezTo>
                <a:cubicBezTo>
                  <a:pt x="20209" y="15801"/>
                  <a:pt x="20160" y="15792"/>
                  <a:pt x="20160" y="15791"/>
                </a:cubicBezTo>
                <a:cubicBezTo>
                  <a:pt x="20156" y="15791"/>
                  <a:pt x="20001" y="15746"/>
                  <a:pt x="19916" y="15723"/>
                </a:cubicBezTo>
                <a:cubicBezTo>
                  <a:pt x="19745" y="15679"/>
                  <a:pt x="19572" y="15640"/>
                  <a:pt x="19398" y="15607"/>
                </a:cubicBezTo>
                <a:cubicBezTo>
                  <a:pt x="19050" y="15540"/>
                  <a:pt x="18696" y="15496"/>
                  <a:pt x="18340" y="15477"/>
                </a:cubicBezTo>
                <a:cubicBezTo>
                  <a:pt x="16917" y="15396"/>
                  <a:pt x="15466" y="15708"/>
                  <a:pt x="14247" y="16365"/>
                </a:cubicBezTo>
                <a:cubicBezTo>
                  <a:pt x="13022" y="17018"/>
                  <a:pt x="12047" y="18016"/>
                  <a:pt x="11472" y="19165"/>
                </a:cubicBezTo>
                <a:cubicBezTo>
                  <a:pt x="11327" y="19452"/>
                  <a:pt x="11207" y="19748"/>
                  <a:pt x="11111" y="20050"/>
                </a:cubicBezTo>
                <a:cubicBezTo>
                  <a:pt x="11087" y="20126"/>
                  <a:pt x="11065" y="20202"/>
                  <a:pt x="11044" y="20278"/>
                </a:cubicBezTo>
                <a:cubicBezTo>
                  <a:pt x="11024" y="20350"/>
                  <a:pt x="11000" y="20449"/>
                  <a:pt x="10990" y="20490"/>
                </a:cubicBezTo>
                <a:cubicBezTo>
                  <a:pt x="10982" y="20518"/>
                  <a:pt x="10965" y="20545"/>
                  <a:pt x="10918" y="20576"/>
                </a:cubicBezTo>
                <a:cubicBezTo>
                  <a:pt x="10873" y="20606"/>
                  <a:pt x="10802" y="20629"/>
                  <a:pt x="10738" y="20632"/>
                </a:cubicBezTo>
                <a:cubicBezTo>
                  <a:pt x="10672" y="20636"/>
                  <a:pt x="10624" y="20621"/>
                  <a:pt x="10602" y="20607"/>
                </a:cubicBezTo>
                <a:cubicBezTo>
                  <a:pt x="10581" y="20594"/>
                  <a:pt x="10560" y="20574"/>
                  <a:pt x="10543" y="20522"/>
                </a:cubicBezTo>
                <a:cubicBezTo>
                  <a:pt x="10543" y="20519"/>
                  <a:pt x="10537" y="20497"/>
                  <a:pt x="10535" y="20489"/>
                </a:cubicBezTo>
                <a:cubicBezTo>
                  <a:pt x="10531" y="20473"/>
                  <a:pt x="10527" y="20457"/>
                  <a:pt x="10524" y="20441"/>
                </a:cubicBezTo>
                <a:cubicBezTo>
                  <a:pt x="10514" y="20402"/>
                  <a:pt x="10505" y="20364"/>
                  <a:pt x="10496" y="20325"/>
                </a:cubicBezTo>
                <a:cubicBezTo>
                  <a:pt x="10477" y="20248"/>
                  <a:pt x="10455" y="20172"/>
                  <a:pt x="10433" y="20095"/>
                </a:cubicBezTo>
                <a:cubicBezTo>
                  <a:pt x="10071" y="18874"/>
                  <a:pt x="9269" y="17762"/>
                  <a:pt x="8178" y="16951"/>
                </a:cubicBezTo>
                <a:cubicBezTo>
                  <a:pt x="7091" y="16135"/>
                  <a:pt x="5713" y="15624"/>
                  <a:pt x="4292" y="15510"/>
                </a:cubicBezTo>
                <a:cubicBezTo>
                  <a:pt x="3582" y="15452"/>
                  <a:pt x="2863" y="15490"/>
                  <a:pt x="2166" y="15619"/>
                </a:cubicBezTo>
                <a:cubicBezTo>
                  <a:pt x="1991" y="15652"/>
                  <a:pt x="1818" y="15690"/>
                  <a:pt x="1647" y="15733"/>
                </a:cubicBezTo>
                <a:cubicBezTo>
                  <a:pt x="1604" y="15744"/>
                  <a:pt x="1562" y="15755"/>
                  <a:pt x="1519" y="15767"/>
                </a:cubicBezTo>
                <a:cubicBezTo>
                  <a:pt x="1385" y="15804"/>
                  <a:pt x="1250" y="15804"/>
                  <a:pt x="1168" y="15678"/>
                </a:cubicBezTo>
                <a:cubicBezTo>
                  <a:pt x="1062" y="15517"/>
                  <a:pt x="1174" y="15420"/>
                  <a:pt x="1197" y="15401"/>
                </a:cubicBezTo>
                <a:cubicBezTo>
                  <a:pt x="1229" y="15374"/>
                  <a:pt x="1262" y="15348"/>
                  <a:pt x="1294" y="15321"/>
                </a:cubicBezTo>
                <a:cubicBezTo>
                  <a:pt x="1552" y="15104"/>
                  <a:pt x="1793" y="14871"/>
                  <a:pt x="2012" y="14623"/>
                </a:cubicBezTo>
                <a:cubicBezTo>
                  <a:pt x="2450" y="14128"/>
                  <a:pt x="2805" y="13574"/>
                  <a:pt x="3058" y="12986"/>
                </a:cubicBezTo>
                <a:cubicBezTo>
                  <a:pt x="3570" y="11809"/>
                  <a:pt x="3690" y="10517"/>
                  <a:pt x="3374" y="9322"/>
                </a:cubicBezTo>
                <a:cubicBezTo>
                  <a:pt x="3218" y="8724"/>
                  <a:pt x="2955" y="8149"/>
                  <a:pt x="2595" y="7621"/>
                </a:cubicBezTo>
                <a:cubicBezTo>
                  <a:pt x="2236" y="7095"/>
                  <a:pt x="1772" y="6612"/>
                  <a:pt x="1237" y="6204"/>
                </a:cubicBezTo>
                <a:cubicBezTo>
                  <a:pt x="1179" y="6263"/>
                  <a:pt x="1121" y="6321"/>
                  <a:pt x="1062" y="6380"/>
                </a:cubicBezTo>
                <a:cubicBezTo>
                  <a:pt x="1004" y="6439"/>
                  <a:pt x="946" y="6498"/>
                  <a:pt x="888" y="6557"/>
                </a:cubicBezTo>
                <a:cubicBezTo>
                  <a:pt x="829" y="6615"/>
                  <a:pt x="771" y="6674"/>
                  <a:pt x="713" y="6733"/>
                </a:cubicBezTo>
                <a:cubicBezTo>
                  <a:pt x="655" y="6791"/>
                  <a:pt x="596" y="6850"/>
                  <a:pt x="538" y="690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anchor="ctr"/>
          <a:lstStyle/>
          <a:p>
            <a:pPr algn="ctr"/>
            <a:endParaRPr dirty="0"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7047449" y="3396910"/>
            <a:ext cx="780930" cy="780955"/>
            <a:chOff x="7047449" y="3150167"/>
            <a:chExt cx="780930" cy="780955"/>
          </a:xfrm>
        </p:grpSpPr>
        <p:sp>
          <p:nvSpPr>
            <p:cNvPr id="30" name="Freeform: Shape 8"/>
            <p:cNvSpPr/>
            <p:nvPr/>
          </p:nvSpPr>
          <p:spPr>
            <a:xfrm>
              <a:off x="7047449" y="3150167"/>
              <a:ext cx="780930" cy="7809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19806" extrusionOk="0">
                  <a:moveTo>
                    <a:pt x="11898" y="19600"/>
                  </a:moveTo>
                  <a:cubicBezTo>
                    <a:pt x="6542" y="20703"/>
                    <a:pt x="1307" y="17254"/>
                    <a:pt x="205" y="11898"/>
                  </a:cubicBezTo>
                  <a:cubicBezTo>
                    <a:pt x="-897" y="6542"/>
                    <a:pt x="2551" y="1307"/>
                    <a:pt x="7908" y="205"/>
                  </a:cubicBezTo>
                  <a:cubicBezTo>
                    <a:pt x="13261" y="-897"/>
                    <a:pt x="18494" y="2548"/>
                    <a:pt x="19599" y="7899"/>
                  </a:cubicBezTo>
                  <a:cubicBezTo>
                    <a:pt x="19600" y="7902"/>
                    <a:pt x="19600" y="7905"/>
                    <a:pt x="19600" y="7907"/>
                  </a:cubicBezTo>
                  <a:cubicBezTo>
                    <a:pt x="20703" y="13263"/>
                    <a:pt x="17254" y="18499"/>
                    <a:pt x="11898" y="196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2" name="Freeform: Shape 8"/>
            <p:cNvSpPr/>
            <p:nvPr/>
          </p:nvSpPr>
          <p:spPr>
            <a:xfrm>
              <a:off x="7266198" y="3369209"/>
              <a:ext cx="343432" cy="342872"/>
            </a:xfrm>
            <a:custGeom>
              <a:avLst/>
              <a:gdLst>
                <a:gd name="connsiteX0" fmla="*/ 140017 w 606581"/>
                <a:gd name="connsiteY0" fmla="*/ 411043 h 605592"/>
                <a:gd name="connsiteX1" fmla="*/ 178821 w 606581"/>
                <a:gd name="connsiteY1" fmla="*/ 427078 h 605592"/>
                <a:gd name="connsiteX2" fmla="*/ 178821 w 606581"/>
                <a:gd name="connsiteY2" fmla="*/ 504564 h 605592"/>
                <a:gd name="connsiteX3" fmla="*/ 93692 w 606581"/>
                <a:gd name="connsiteY3" fmla="*/ 589557 h 605592"/>
                <a:gd name="connsiteX4" fmla="*/ 54887 w 606581"/>
                <a:gd name="connsiteY4" fmla="*/ 605592 h 605592"/>
                <a:gd name="connsiteX5" fmla="*/ 16083 w 606581"/>
                <a:gd name="connsiteY5" fmla="*/ 589557 h 605592"/>
                <a:gd name="connsiteX6" fmla="*/ 16083 w 606581"/>
                <a:gd name="connsiteY6" fmla="*/ 511979 h 605592"/>
                <a:gd name="connsiteX7" fmla="*/ 101212 w 606581"/>
                <a:gd name="connsiteY7" fmla="*/ 427078 h 605592"/>
                <a:gd name="connsiteX8" fmla="*/ 140017 w 606581"/>
                <a:gd name="connsiteY8" fmla="*/ 411043 h 605592"/>
                <a:gd name="connsiteX9" fmla="*/ 382501 w 606581"/>
                <a:gd name="connsiteY9" fmla="*/ 49537 h 605592"/>
                <a:gd name="connsiteX10" fmla="*/ 557044 w 606581"/>
                <a:gd name="connsiteY10" fmla="*/ 223798 h 605592"/>
                <a:gd name="connsiteX11" fmla="*/ 382501 w 606581"/>
                <a:gd name="connsiteY11" fmla="*/ 398059 h 605592"/>
                <a:gd name="connsiteX12" fmla="*/ 207957 w 606581"/>
                <a:gd name="connsiteY12" fmla="*/ 223798 h 605592"/>
                <a:gd name="connsiteX13" fmla="*/ 382501 w 606581"/>
                <a:gd name="connsiteY13" fmla="*/ 49537 h 605592"/>
                <a:gd name="connsiteX14" fmla="*/ 382536 w 606581"/>
                <a:gd name="connsiteY14" fmla="*/ 24750 h 605592"/>
                <a:gd name="connsiteX15" fmla="*/ 304914 w 606581"/>
                <a:gd name="connsiteY15" fmla="*/ 40417 h 605592"/>
                <a:gd name="connsiteX16" fmla="*/ 241591 w 606581"/>
                <a:gd name="connsiteY16" fmla="*/ 83058 h 605592"/>
                <a:gd name="connsiteX17" fmla="*/ 198880 w 606581"/>
                <a:gd name="connsiteY17" fmla="*/ 146278 h 605592"/>
                <a:gd name="connsiteX18" fmla="*/ 183189 w 606581"/>
                <a:gd name="connsiteY18" fmla="*/ 223774 h 605592"/>
                <a:gd name="connsiteX19" fmla="*/ 198880 w 606581"/>
                <a:gd name="connsiteY19" fmla="*/ 301177 h 605592"/>
                <a:gd name="connsiteX20" fmla="*/ 241591 w 606581"/>
                <a:gd name="connsiteY20" fmla="*/ 364490 h 605592"/>
                <a:gd name="connsiteX21" fmla="*/ 304914 w 606581"/>
                <a:gd name="connsiteY21" fmla="*/ 407131 h 605592"/>
                <a:gd name="connsiteX22" fmla="*/ 382536 w 606581"/>
                <a:gd name="connsiteY22" fmla="*/ 422705 h 605592"/>
                <a:gd name="connsiteX23" fmla="*/ 460158 w 606581"/>
                <a:gd name="connsiteY23" fmla="*/ 407131 h 605592"/>
                <a:gd name="connsiteX24" fmla="*/ 523481 w 606581"/>
                <a:gd name="connsiteY24" fmla="*/ 364490 h 605592"/>
                <a:gd name="connsiteX25" fmla="*/ 566192 w 606581"/>
                <a:gd name="connsiteY25" fmla="*/ 301177 h 605592"/>
                <a:gd name="connsiteX26" fmla="*/ 581883 w 606581"/>
                <a:gd name="connsiteY26" fmla="*/ 223774 h 605592"/>
                <a:gd name="connsiteX27" fmla="*/ 566192 w 606581"/>
                <a:gd name="connsiteY27" fmla="*/ 146278 h 605592"/>
                <a:gd name="connsiteX28" fmla="*/ 523481 w 606581"/>
                <a:gd name="connsiteY28" fmla="*/ 83058 h 605592"/>
                <a:gd name="connsiteX29" fmla="*/ 460158 w 606581"/>
                <a:gd name="connsiteY29" fmla="*/ 40417 h 605592"/>
                <a:gd name="connsiteX30" fmla="*/ 382536 w 606581"/>
                <a:gd name="connsiteY30" fmla="*/ 24750 h 605592"/>
                <a:gd name="connsiteX31" fmla="*/ 382536 w 606581"/>
                <a:gd name="connsiteY31" fmla="*/ 0 h 605592"/>
                <a:gd name="connsiteX32" fmla="*/ 469721 w 606581"/>
                <a:gd name="connsiteY32" fmla="*/ 17613 h 605592"/>
                <a:gd name="connsiteX33" fmla="*/ 540937 w 606581"/>
                <a:gd name="connsiteY33" fmla="*/ 65538 h 605592"/>
                <a:gd name="connsiteX34" fmla="*/ 588940 w 606581"/>
                <a:gd name="connsiteY34" fmla="*/ 136637 h 605592"/>
                <a:gd name="connsiteX35" fmla="*/ 606581 w 606581"/>
                <a:gd name="connsiteY35" fmla="*/ 223774 h 605592"/>
                <a:gd name="connsiteX36" fmla="*/ 588940 w 606581"/>
                <a:gd name="connsiteY36" fmla="*/ 310818 h 605592"/>
                <a:gd name="connsiteX37" fmla="*/ 540937 w 606581"/>
                <a:gd name="connsiteY37" fmla="*/ 381917 h 605592"/>
                <a:gd name="connsiteX38" fmla="*/ 469721 w 606581"/>
                <a:gd name="connsiteY38" fmla="*/ 429842 h 605592"/>
                <a:gd name="connsiteX39" fmla="*/ 382536 w 606581"/>
                <a:gd name="connsiteY39" fmla="*/ 447455 h 605592"/>
                <a:gd name="connsiteX40" fmla="*/ 295258 w 606581"/>
                <a:gd name="connsiteY40" fmla="*/ 429842 h 605592"/>
                <a:gd name="connsiteX41" fmla="*/ 240105 w 606581"/>
                <a:gd name="connsiteY41" fmla="*/ 396471 h 605592"/>
                <a:gd name="connsiteX42" fmla="*/ 209558 w 606581"/>
                <a:gd name="connsiteY42" fmla="*/ 427061 h 605592"/>
                <a:gd name="connsiteX43" fmla="*/ 196373 w 606581"/>
                <a:gd name="connsiteY43" fmla="*/ 409541 h 605592"/>
                <a:gd name="connsiteX44" fmla="*/ 178918 w 606581"/>
                <a:gd name="connsiteY44" fmla="*/ 396378 h 605592"/>
                <a:gd name="connsiteX45" fmla="*/ 209465 w 606581"/>
                <a:gd name="connsiteY45" fmla="*/ 365880 h 605592"/>
                <a:gd name="connsiteX46" fmla="*/ 176040 w 606581"/>
                <a:gd name="connsiteY46" fmla="*/ 310818 h 605592"/>
                <a:gd name="connsiteX47" fmla="*/ 158491 w 606581"/>
                <a:gd name="connsiteY47" fmla="*/ 223774 h 605592"/>
                <a:gd name="connsiteX48" fmla="*/ 176040 w 606581"/>
                <a:gd name="connsiteY48" fmla="*/ 136637 h 605592"/>
                <a:gd name="connsiteX49" fmla="*/ 224043 w 606581"/>
                <a:gd name="connsiteY49" fmla="*/ 65538 h 605592"/>
                <a:gd name="connsiteX50" fmla="*/ 295258 w 606581"/>
                <a:gd name="connsiteY50" fmla="*/ 17613 h 605592"/>
                <a:gd name="connsiteX51" fmla="*/ 382536 w 606581"/>
                <a:gd name="connsiteY51" fmla="*/ 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06581" h="605592">
                  <a:moveTo>
                    <a:pt x="140017" y="411043"/>
                  </a:moveTo>
                  <a:cubicBezTo>
                    <a:pt x="154035" y="411043"/>
                    <a:pt x="168053" y="416326"/>
                    <a:pt x="178821" y="427078"/>
                  </a:cubicBezTo>
                  <a:cubicBezTo>
                    <a:pt x="200266" y="448488"/>
                    <a:pt x="200266" y="483153"/>
                    <a:pt x="178821" y="504564"/>
                  </a:cubicBezTo>
                  <a:lnTo>
                    <a:pt x="93692" y="589557"/>
                  </a:lnTo>
                  <a:cubicBezTo>
                    <a:pt x="83016" y="600216"/>
                    <a:pt x="68905" y="605592"/>
                    <a:pt x="54887" y="605592"/>
                  </a:cubicBezTo>
                  <a:cubicBezTo>
                    <a:pt x="40870" y="605592"/>
                    <a:pt x="26759" y="600216"/>
                    <a:pt x="16083" y="589557"/>
                  </a:cubicBezTo>
                  <a:cubicBezTo>
                    <a:pt x="-5362" y="568147"/>
                    <a:pt x="-5362" y="533389"/>
                    <a:pt x="16083" y="511979"/>
                  </a:cubicBezTo>
                  <a:lnTo>
                    <a:pt x="101212" y="427078"/>
                  </a:lnTo>
                  <a:cubicBezTo>
                    <a:pt x="111888" y="416326"/>
                    <a:pt x="125999" y="411043"/>
                    <a:pt x="140017" y="411043"/>
                  </a:cubicBezTo>
                  <a:close/>
                  <a:moveTo>
                    <a:pt x="382501" y="49537"/>
                  </a:moveTo>
                  <a:cubicBezTo>
                    <a:pt x="478871" y="49537"/>
                    <a:pt x="557044" y="127491"/>
                    <a:pt x="557044" y="223798"/>
                  </a:cubicBezTo>
                  <a:cubicBezTo>
                    <a:pt x="557044" y="320012"/>
                    <a:pt x="478871" y="398059"/>
                    <a:pt x="382501" y="398059"/>
                  </a:cubicBezTo>
                  <a:cubicBezTo>
                    <a:pt x="286130" y="398059"/>
                    <a:pt x="207957" y="320012"/>
                    <a:pt x="207957" y="223798"/>
                  </a:cubicBezTo>
                  <a:cubicBezTo>
                    <a:pt x="207957" y="127491"/>
                    <a:pt x="286130" y="49537"/>
                    <a:pt x="382501" y="49537"/>
                  </a:cubicBezTo>
                  <a:close/>
                  <a:moveTo>
                    <a:pt x="382536" y="24750"/>
                  </a:moveTo>
                  <a:cubicBezTo>
                    <a:pt x="355610" y="24750"/>
                    <a:pt x="329519" y="30034"/>
                    <a:pt x="304914" y="40417"/>
                  </a:cubicBezTo>
                  <a:cubicBezTo>
                    <a:pt x="281238" y="50428"/>
                    <a:pt x="259882" y="64796"/>
                    <a:pt x="241591" y="83058"/>
                  </a:cubicBezTo>
                  <a:cubicBezTo>
                    <a:pt x="223300" y="101319"/>
                    <a:pt x="208908" y="122547"/>
                    <a:pt x="198880" y="146278"/>
                  </a:cubicBezTo>
                  <a:cubicBezTo>
                    <a:pt x="188481" y="170843"/>
                    <a:pt x="183189" y="196891"/>
                    <a:pt x="183189" y="223774"/>
                  </a:cubicBezTo>
                  <a:cubicBezTo>
                    <a:pt x="183189" y="250564"/>
                    <a:pt x="188481" y="276705"/>
                    <a:pt x="198880" y="301177"/>
                  </a:cubicBezTo>
                  <a:cubicBezTo>
                    <a:pt x="208908" y="324908"/>
                    <a:pt x="223300" y="346228"/>
                    <a:pt x="241591" y="364490"/>
                  </a:cubicBezTo>
                  <a:cubicBezTo>
                    <a:pt x="259882" y="382752"/>
                    <a:pt x="281238" y="397027"/>
                    <a:pt x="304914" y="407131"/>
                  </a:cubicBezTo>
                  <a:cubicBezTo>
                    <a:pt x="329519" y="417513"/>
                    <a:pt x="355610" y="422705"/>
                    <a:pt x="382536" y="422705"/>
                  </a:cubicBezTo>
                  <a:cubicBezTo>
                    <a:pt x="409462" y="422705"/>
                    <a:pt x="435553" y="417513"/>
                    <a:pt x="460158" y="407131"/>
                  </a:cubicBezTo>
                  <a:cubicBezTo>
                    <a:pt x="483834" y="397027"/>
                    <a:pt x="505190" y="382752"/>
                    <a:pt x="523481" y="364490"/>
                  </a:cubicBezTo>
                  <a:cubicBezTo>
                    <a:pt x="541772" y="346228"/>
                    <a:pt x="556164" y="324908"/>
                    <a:pt x="566192" y="301177"/>
                  </a:cubicBezTo>
                  <a:cubicBezTo>
                    <a:pt x="576591" y="276705"/>
                    <a:pt x="581883" y="250564"/>
                    <a:pt x="581883" y="223774"/>
                  </a:cubicBezTo>
                  <a:cubicBezTo>
                    <a:pt x="581883" y="196891"/>
                    <a:pt x="576591" y="170843"/>
                    <a:pt x="566192" y="146278"/>
                  </a:cubicBezTo>
                  <a:cubicBezTo>
                    <a:pt x="556164" y="122547"/>
                    <a:pt x="541772" y="101319"/>
                    <a:pt x="523481" y="83058"/>
                  </a:cubicBezTo>
                  <a:cubicBezTo>
                    <a:pt x="505190" y="64796"/>
                    <a:pt x="483834" y="50428"/>
                    <a:pt x="460158" y="40417"/>
                  </a:cubicBezTo>
                  <a:cubicBezTo>
                    <a:pt x="435553" y="30034"/>
                    <a:pt x="409462" y="24750"/>
                    <a:pt x="382536" y="24750"/>
                  </a:cubicBezTo>
                  <a:close/>
                  <a:moveTo>
                    <a:pt x="382536" y="0"/>
                  </a:moveTo>
                  <a:cubicBezTo>
                    <a:pt x="412712" y="0"/>
                    <a:pt x="442145" y="5933"/>
                    <a:pt x="469721" y="17613"/>
                  </a:cubicBezTo>
                  <a:cubicBezTo>
                    <a:pt x="496462" y="28922"/>
                    <a:pt x="520417" y="45051"/>
                    <a:pt x="540937" y="65538"/>
                  </a:cubicBezTo>
                  <a:cubicBezTo>
                    <a:pt x="561549" y="86117"/>
                    <a:pt x="577705" y="110033"/>
                    <a:pt x="588940" y="136637"/>
                  </a:cubicBezTo>
                  <a:cubicBezTo>
                    <a:pt x="600639" y="164262"/>
                    <a:pt x="606581" y="193554"/>
                    <a:pt x="606581" y="223774"/>
                  </a:cubicBezTo>
                  <a:cubicBezTo>
                    <a:pt x="606581" y="253901"/>
                    <a:pt x="600639" y="283194"/>
                    <a:pt x="588940" y="310818"/>
                  </a:cubicBezTo>
                  <a:cubicBezTo>
                    <a:pt x="577705" y="337515"/>
                    <a:pt x="561549" y="361431"/>
                    <a:pt x="540937" y="381917"/>
                  </a:cubicBezTo>
                  <a:cubicBezTo>
                    <a:pt x="520417" y="402496"/>
                    <a:pt x="496462" y="418626"/>
                    <a:pt x="469721" y="429842"/>
                  </a:cubicBezTo>
                  <a:cubicBezTo>
                    <a:pt x="442145" y="441522"/>
                    <a:pt x="412805" y="447455"/>
                    <a:pt x="382536" y="447455"/>
                  </a:cubicBezTo>
                  <a:cubicBezTo>
                    <a:pt x="352267" y="447455"/>
                    <a:pt x="322927" y="441522"/>
                    <a:pt x="295258" y="429842"/>
                  </a:cubicBezTo>
                  <a:cubicBezTo>
                    <a:pt x="275295" y="421407"/>
                    <a:pt x="256818" y="410190"/>
                    <a:pt x="240105" y="396471"/>
                  </a:cubicBezTo>
                  <a:lnTo>
                    <a:pt x="209558" y="427061"/>
                  </a:lnTo>
                  <a:cubicBezTo>
                    <a:pt x="206030" y="420758"/>
                    <a:pt x="201666" y="414918"/>
                    <a:pt x="196373" y="409541"/>
                  </a:cubicBezTo>
                  <a:cubicBezTo>
                    <a:pt x="191081" y="404350"/>
                    <a:pt x="185232" y="399901"/>
                    <a:pt x="178918" y="396378"/>
                  </a:cubicBezTo>
                  <a:lnTo>
                    <a:pt x="209465" y="365880"/>
                  </a:lnTo>
                  <a:cubicBezTo>
                    <a:pt x="195724" y="349287"/>
                    <a:pt x="184582" y="330840"/>
                    <a:pt x="176040" y="310818"/>
                  </a:cubicBezTo>
                  <a:cubicBezTo>
                    <a:pt x="164341" y="283194"/>
                    <a:pt x="158491" y="253901"/>
                    <a:pt x="158491" y="223774"/>
                  </a:cubicBezTo>
                  <a:cubicBezTo>
                    <a:pt x="158491" y="193554"/>
                    <a:pt x="164341" y="164262"/>
                    <a:pt x="176040" y="136637"/>
                  </a:cubicBezTo>
                  <a:cubicBezTo>
                    <a:pt x="187367" y="110033"/>
                    <a:pt x="203523" y="86117"/>
                    <a:pt x="224043" y="65538"/>
                  </a:cubicBezTo>
                  <a:cubicBezTo>
                    <a:pt x="244655" y="45051"/>
                    <a:pt x="268610" y="28922"/>
                    <a:pt x="295258" y="17613"/>
                  </a:cubicBezTo>
                  <a:cubicBezTo>
                    <a:pt x="322927" y="5933"/>
                    <a:pt x="352267" y="0"/>
                    <a:pt x="382536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380163" y="4543895"/>
            <a:ext cx="780959" cy="780950"/>
            <a:chOff x="6380163" y="4297152"/>
            <a:chExt cx="780959" cy="780950"/>
          </a:xfrm>
        </p:grpSpPr>
        <p:sp>
          <p:nvSpPr>
            <p:cNvPr id="34" name="Freeform: Shape 11"/>
            <p:cNvSpPr/>
            <p:nvPr/>
          </p:nvSpPr>
          <p:spPr>
            <a:xfrm>
              <a:off x="6380163" y="4297152"/>
              <a:ext cx="780959" cy="7809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7" h="19806" extrusionOk="0">
                  <a:moveTo>
                    <a:pt x="7908" y="205"/>
                  </a:moveTo>
                  <a:cubicBezTo>
                    <a:pt x="13264" y="-897"/>
                    <a:pt x="18500" y="2551"/>
                    <a:pt x="19602" y="7907"/>
                  </a:cubicBezTo>
                  <a:cubicBezTo>
                    <a:pt x="20703" y="13264"/>
                    <a:pt x="17254" y="18499"/>
                    <a:pt x="11899" y="19601"/>
                  </a:cubicBezTo>
                  <a:cubicBezTo>
                    <a:pt x="6545" y="20703"/>
                    <a:pt x="1312" y="17258"/>
                    <a:pt x="207" y="11907"/>
                  </a:cubicBezTo>
                  <a:cubicBezTo>
                    <a:pt x="206" y="11904"/>
                    <a:pt x="206" y="11901"/>
                    <a:pt x="205" y="11898"/>
                  </a:cubicBezTo>
                  <a:cubicBezTo>
                    <a:pt x="-897" y="6542"/>
                    <a:pt x="2552" y="1307"/>
                    <a:pt x="7908" y="20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37" name="Freeform: Shape 11"/>
            <p:cNvSpPr/>
            <p:nvPr/>
          </p:nvSpPr>
          <p:spPr>
            <a:xfrm>
              <a:off x="6614037" y="4515909"/>
              <a:ext cx="313212" cy="343436"/>
            </a:xfrm>
            <a:custGeom>
              <a:avLst/>
              <a:gdLst>
                <a:gd name="connsiteX0" fmla="*/ 257952 w 552598"/>
                <a:gd name="connsiteY0" fmla="*/ 238897 h 605921"/>
                <a:gd name="connsiteX1" fmla="*/ 252845 w 552598"/>
                <a:gd name="connsiteY1" fmla="*/ 243996 h 605921"/>
                <a:gd name="connsiteX2" fmla="*/ 252845 w 552598"/>
                <a:gd name="connsiteY2" fmla="*/ 308986 h 605921"/>
                <a:gd name="connsiteX3" fmla="*/ 228056 w 552598"/>
                <a:gd name="connsiteY3" fmla="*/ 308986 h 605921"/>
                <a:gd name="connsiteX4" fmla="*/ 225642 w 552598"/>
                <a:gd name="connsiteY4" fmla="*/ 314085 h 605921"/>
                <a:gd name="connsiteX5" fmla="*/ 273271 w 552598"/>
                <a:gd name="connsiteY5" fmla="*/ 372123 h 605921"/>
                <a:gd name="connsiteX6" fmla="*/ 279306 w 552598"/>
                <a:gd name="connsiteY6" fmla="*/ 372123 h 605921"/>
                <a:gd name="connsiteX7" fmla="*/ 327027 w 552598"/>
                <a:gd name="connsiteY7" fmla="*/ 314085 h 605921"/>
                <a:gd name="connsiteX8" fmla="*/ 324520 w 552598"/>
                <a:gd name="connsiteY8" fmla="*/ 308986 h 605921"/>
                <a:gd name="connsiteX9" fmla="*/ 299731 w 552598"/>
                <a:gd name="connsiteY9" fmla="*/ 308986 h 605921"/>
                <a:gd name="connsiteX10" fmla="*/ 299731 w 552598"/>
                <a:gd name="connsiteY10" fmla="*/ 243996 h 605921"/>
                <a:gd name="connsiteX11" fmla="*/ 294718 w 552598"/>
                <a:gd name="connsiteY11" fmla="*/ 238897 h 605921"/>
                <a:gd name="connsiteX12" fmla="*/ 260737 w 552598"/>
                <a:gd name="connsiteY12" fmla="*/ 130146 h 605921"/>
                <a:gd name="connsiteX13" fmla="*/ 291932 w 552598"/>
                <a:gd name="connsiteY13" fmla="*/ 130146 h 605921"/>
                <a:gd name="connsiteX14" fmla="*/ 303445 w 552598"/>
                <a:gd name="connsiteY14" fmla="*/ 141642 h 605921"/>
                <a:gd name="connsiteX15" fmla="*/ 303445 w 552598"/>
                <a:gd name="connsiteY15" fmla="*/ 167602 h 605921"/>
                <a:gd name="connsiteX16" fmla="*/ 353580 w 552598"/>
                <a:gd name="connsiteY16" fmla="*/ 188369 h 605921"/>
                <a:gd name="connsiteX17" fmla="*/ 371963 w 552598"/>
                <a:gd name="connsiteY17" fmla="*/ 170012 h 605921"/>
                <a:gd name="connsiteX18" fmla="*/ 388118 w 552598"/>
                <a:gd name="connsiteY18" fmla="*/ 170012 h 605921"/>
                <a:gd name="connsiteX19" fmla="*/ 410215 w 552598"/>
                <a:gd name="connsiteY19" fmla="*/ 192077 h 605921"/>
                <a:gd name="connsiteX20" fmla="*/ 410215 w 552598"/>
                <a:gd name="connsiteY20" fmla="*/ 208209 h 605921"/>
                <a:gd name="connsiteX21" fmla="*/ 391832 w 552598"/>
                <a:gd name="connsiteY21" fmla="*/ 226566 h 605921"/>
                <a:gd name="connsiteX22" fmla="*/ 412628 w 552598"/>
                <a:gd name="connsiteY22" fmla="*/ 276630 h 605921"/>
                <a:gd name="connsiteX23" fmla="*/ 438625 w 552598"/>
                <a:gd name="connsiteY23" fmla="*/ 276630 h 605921"/>
                <a:gd name="connsiteX24" fmla="*/ 450137 w 552598"/>
                <a:gd name="connsiteY24" fmla="*/ 288126 h 605921"/>
                <a:gd name="connsiteX25" fmla="*/ 450137 w 552598"/>
                <a:gd name="connsiteY25" fmla="*/ 319277 h 605921"/>
                <a:gd name="connsiteX26" fmla="*/ 438625 w 552598"/>
                <a:gd name="connsiteY26" fmla="*/ 330773 h 605921"/>
                <a:gd name="connsiteX27" fmla="*/ 412628 w 552598"/>
                <a:gd name="connsiteY27" fmla="*/ 330773 h 605921"/>
                <a:gd name="connsiteX28" fmla="*/ 391832 w 552598"/>
                <a:gd name="connsiteY28" fmla="*/ 380838 h 605921"/>
                <a:gd name="connsiteX29" fmla="*/ 410215 w 552598"/>
                <a:gd name="connsiteY29" fmla="*/ 399102 h 605921"/>
                <a:gd name="connsiteX30" fmla="*/ 410215 w 552598"/>
                <a:gd name="connsiteY30" fmla="*/ 415326 h 605921"/>
                <a:gd name="connsiteX31" fmla="*/ 388118 w 552598"/>
                <a:gd name="connsiteY31" fmla="*/ 437299 h 605921"/>
                <a:gd name="connsiteX32" fmla="*/ 371963 w 552598"/>
                <a:gd name="connsiteY32" fmla="*/ 437299 h 605921"/>
                <a:gd name="connsiteX33" fmla="*/ 353580 w 552598"/>
                <a:gd name="connsiteY33" fmla="*/ 419035 h 605921"/>
                <a:gd name="connsiteX34" fmla="*/ 303445 w 552598"/>
                <a:gd name="connsiteY34" fmla="*/ 439802 h 605921"/>
                <a:gd name="connsiteX35" fmla="*/ 303445 w 552598"/>
                <a:gd name="connsiteY35" fmla="*/ 465761 h 605921"/>
                <a:gd name="connsiteX36" fmla="*/ 291932 w 552598"/>
                <a:gd name="connsiteY36" fmla="*/ 477257 h 605921"/>
                <a:gd name="connsiteX37" fmla="*/ 260737 w 552598"/>
                <a:gd name="connsiteY37" fmla="*/ 477257 h 605921"/>
                <a:gd name="connsiteX38" fmla="*/ 249224 w 552598"/>
                <a:gd name="connsiteY38" fmla="*/ 465761 h 605921"/>
                <a:gd name="connsiteX39" fmla="*/ 249224 w 552598"/>
                <a:gd name="connsiteY39" fmla="*/ 439802 h 605921"/>
                <a:gd name="connsiteX40" fmla="*/ 199089 w 552598"/>
                <a:gd name="connsiteY40" fmla="*/ 419035 h 605921"/>
                <a:gd name="connsiteX41" fmla="*/ 180799 w 552598"/>
                <a:gd name="connsiteY41" fmla="*/ 437299 h 605921"/>
                <a:gd name="connsiteX42" fmla="*/ 164551 w 552598"/>
                <a:gd name="connsiteY42" fmla="*/ 437299 h 605921"/>
                <a:gd name="connsiteX43" fmla="*/ 142547 w 552598"/>
                <a:gd name="connsiteY43" fmla="*/ 415326 h 605921"/>
                <a:gd name="connsiteX44" fmla="*/ 142547 w 552598"/>
                <a:gd name="connsiteY44" fmla="*/ 399102 h 605921"/>
                <a:gd name="connsiteX45" fmla="*/ 160837 w 552598"/>
                <a:gd name="connsiteY45" fmla="*/ 380838 h 605921"/>
                <a:gd name="connsiteX46" fmla="*/ 140041 w 552598"/>
                <a:gd name="connsiteY46" fmla="*/ 330773 h 605921"/>
                <a:gd name="connsiteX47" fmla="*/ 114044 w 552598"/>
                <a:gd name="connsiteY47" fmla="*/ 330773 h 605921"/>
                <a:gd name="connsiteX48" fmla="*/ 102532 w 552598"/>
                <a:gd name="connsiteY48" fmla="*/ 319277 h 605921"/>
                <a:gd name="connsiteX49" fmla="*/ 102532 w 552598"/>
                <a:gd name="connsiteY49" fmla="*/ 288126 h 605921"/>
                <a:gd name="connsiteX50" fmla="*/ 114044 w 552598"/>
                <a:gd name="connsiteY50" fmla="*/ 276630 h 605921"/>
                <a:gd name="connsiteX51" fmla="*/ 140041 w 552598"/>
                <a:gd name="connsiteY51" fmla="*/ 276630 h 605921"/>
                <a:gd name="connsiteX52" fmla="*/ 160837 w 552598"/>
                <a:gd name="connsiteY52" fmla="*/ 226566 h 605921"/>
                <a:gd name="connsiteX53" fmla="*/ 142547 w 552598"/>
                <a:gd name="connsiteY53" fmla="*/ 208209 h 605921"/>
                <a:gd name="connsiteX54" fmla="*/ 142547 w 552598"/>
                <a:gd name="connsiteY54" fmla="*/ 192077 h 605921"/>
                <a:gd name="connsiteX55" fmla="*/ 164551 w 552598"/>
                <a:gd name="connsiteY55" fmla="*/ 170012 h 605921"/>
                <a:gd name="connsiteX56" fmla="*/ 180799 w 552598"/>
                <a:gd name="connsiteY56" fmla="*/ 170012 h 605921"/>
                <a:gd name="connsiteX57" fmla="*/ 199089 w 552598"/>
                <a:gd name="connsiteY57" fmla="*/ 188369 h 605921"/>
                <a:gd name="connsiteX58" fmla="*/ 249224 w 552598"/>
                <a:gd name="connsiteY58" fmla="*/ 167602 h 605921"/>
                <a:gd name="connsiteX59" fmla="*/ 249224 w 552598"/>
                <a:gd name="connsiteY59" fmla="*/ 141642 h 605921"/>
                <a:gd name="connsiteX60" fmla="*/ 260737 w 552598"/>
                <a:gd name="connsiteY60" fmla="*/ 130146 h 605921"/>
                <a:gd name="connsiteX61" fmla="*/ 438507 w 552598"/>
                <a:gd name="connsiteY61" fmla="*/ 79551 h 605921"/>
                <a:gd name="connsiteX62" fmla="*/ 552598 w 552598"/>
                <a:gd name="connsiteY62" fmla="*/ 302952 h 605921"/>
                <a:gd name="connsiteX63" fmla="*/ 276329 w 552598"/>
                <a:gd name="connsiteY63" fmla="*/ 578821 h 605921"/>
                <a:gd name="connsiteX64" fmla="*/ 276329 w 552598"/>
                <a:gd name="connsiteY64" fmla="*/ 602737 h 605921"/>
                <a:gd name="connsiteX65" fmla="*/ 271316 w 552598"/>
                <a:gd name="connsiteY65" fmla="*/ 605332 h 605921"/>
                <a:gd name="connsiteX66" fmla="*/ 206426 w 552598"/>
                <a:gd name="connsiteY66" fmla="*/ 560837 h 605921"/>
                <a:gd name="connsiteX67" fmla="*/ 206426 w 552598"/>
                <a:gd name="connsiteY67" fmla="*/ 555553 h 605921"/>
                <a:gd name="connsiteX68" fmla="*/ 271316 w 552598"/>
                <a:gd name="connsiteY68" fmla="*/ 511059 h 605921"/>
                <a:gd name="connsiteX69" fmla="*/ 276329 w 552598"/>
                <a:gd name="connsiteY69" fmla="*/ 513654 h 605921"/>
                <a:gd name="connsiteX70" fmla="*/ 276329 w 552598"/>
                <a:gd name="connsiteY70" fmla="*/ 537663 h 605921"/>
                <a:gd name="connsiteX71" fmla="*/ 511381 w 552598"/>
                <a:gd name="connsiteY71" fmla="*/ 302952 h 605921"/>
                <a:gd name="connsiteX72" fmla="*/ 414278 w 552598"/>
                <a:gd name="connsiteY72" fmla="*/ 112830 h 605921"/>
                <a:gd name="connsiteX73" fmla="*/ 281414 w 552598"/>
                <a:gd name="connsiteY73" fmla="*/ 589 h 605921"/>
                <a:gd name="connsiteX74" fmla="*/ 346313 w 552598"/>
                <a:gd name="connsiteY74" fmla="*/ 45086 h 605921"/>
                <a:gd name="connsiteX75" fmla="*/ 346313 w 552598"/>
                <a:gd name="connsiteY75" fmla="*/ 50277 h 605921"/>
                <a:gd name="connsiteX76" fmla="*/ 281414 w 552598"/>
                <a:gd name="connsiteY76" fmla="*/ 94775 h 605921"/>
                <a:gd name="connsiteX77" fmla="*/ 276308 w 552598"/>
                <a:gd name="connsiteY77" fmla="*/ 92179 h 605921"/>
                <a:gd name="connsiteX78" fmla="*/ 276308 w 552598"/>
                <a:gd name="connsiteY78" fmla="*/ 68262 h 605921"/>
                <a:gd name="connsiteX79" fmla="*/ 41223 w 552598"/>
                <a:gd name="connsiteY79" fmla="*/ 303077 h 605921"/>
                <a:gd name="connsiteX80" fmla="*/ 138432 w 552598"/>
                <a:gd name="connsiteY80" fmla="*/ 493302 h 605921"/>
                <a:gd name="connsiteX81" fmla="*/ 114200 w 552598"/>
                <a:gd name="connsiteY81" fmla="*/ 526582 h 605921"/>
                <a:gd name="connsiteX82" fmla="*/ 0 w 552598"/>
                <a:gd name="connsiteY82" fmla="*/ 303077 h 605921"/>
                <a:gd name="connsiteX83" fmla="*/ 276308 w 552598"/>
                <a:gd name="connsiteY83" fmla="*/ 27195 h 605921"/>
                <a:gd name="connsiteX84" fmla="*/ 276308 w 552598"/>
                <a:gd name="connsiteY84" fmla="*/ 3185 h 605921"/>
                <a:gd name="connsiteX85" fmla="*/ 281414 w 552598"/>
                <a:gd name="connsiteY85" fmla="*/ 589 h 605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552598" h="605921">
                  <a:moveTo>
                    <a:pt x="257952" y="238897"/>
                  </a:moveTo>
                  <a:cubicBezTo>
                    <a:pt x="255074" y="238897"/>
                    <a:pt x="252845" y="241122"/>
                    <a:pt x="252845" y="243996"/>
                  </a:cubicBezTo>
                  <a:lnTo>
                    <a:pt x="252845" y="308986"/>
                  </a:lnTo>
                  <a:lnTo>
                    <a:pt x="228056" y="308986"/>
                  </a:lnTo>
                  <a:cubicBezTo>
                    <a:pt x="225364" y="308986"/>
                    <a:pt x="223878" y="311953"/>
                    <a:pt x="225642" y="314085"/>
                  </a:cubicBezTo>
                  <a:lnTo>
                    <a:pt x="273271" y="372123"/>
                  </a:lnTo>
                  <a:cubicBezTo>
                    <a:pt x="274849" y="373977"/>
                    <a:pt x="277727" y="373977"/>
                    <a:pt x="279306" y="372123"/>
                  </a:cubicBezTo>
                  <a:lnTo>
                    <a:pt x="327027" y="314085"/>
                  </a:lnTo>
                  <a:cubicBezTo>
                    <a:pt x="328605" y="311953"/>
                    <a:pt x="327213" y="308894"/>
                    <a:pt x="324520" y="308986"/>
                  </a:cubicBezTo>
                  <a:lnTo>
                    <a:pt x="299731" y="308986"/>
                  </a:lnTo>
                  <a:lnTo>
                    <a:pt x="299731" y="243996"/>
                  </a:lnTo>
                  <a:cubicBezTo>
                    <a:pt x="299731" y="241122"/>
                    <a:pt x="297503" y="238897"/>
                    <a:pt x="294718" y="238897"/>
                  </a:cubicBezTo>
                  <a:close/>
                  <a:moveTo>
                    <a:pt x="260737" y="130146"/>
                  </a:moveTo>
                  <a:lnTo>
                    <a:pt x="291932" y="130146"/>
                  </a:lnTo>
                  <a:cubicBezTo>
                    <a:pt x="298431" y="130146"/>
                    <a:pt x="303445" y="135338"/>
                    <a:pt x="303445" y="141642"/>
                  </a:cubicBezTo>
                  <a:lnTo>
                    <a:pt x="303445" y="167602"/>
                  </a:lnTo>
                  <a:cubicBezTo>
                    <a:pt x="321642" y="171125"/>
                    <a:pt x="338632" y="178356"/>
                    <a:pt x="353580" y="188369"/>
                  </a:cubicBezTo>
                  <a:lnTo>
                    <a:pt x="371963" y="170012"/>
                  </a:lnTo>
                  <a:cubicBezTo>
                    <a:pt x="376420" y="165562"/>
                    <a:pt x="383661" y="165562"/>
                    <a:pt x="388118" y="170012"/>
                  </a:cubicBezTo>
                  <a:lnTo>
                    <a:pt x="410215" y="192077"/>
                  </a:lnTo>
                  <a:cubicBezTo>
                    <a:pt x="414671" y="196528"/>
                    <a:pt x="414671" y="203759"/>
                    <a:pt x="410215" y="208209"/>
                  </a:cubicBezTo>
                  <a:lnTo>
                    <a:pt x="391832" y="226566"/>
                  </a:lnTo>
                  <a:cubicBezTo>
                    <a:pt x="401859" y="241400"/>
                    <a:pt x="409100" y="258459"/>
                    <a:pt x="412628" y="276630"/>
                  </a:cubicBezTo>
                  <a:lnTo>
                    <a:pt x="438625" y="276630"/>
                  </a:lnTo>
                  <a:cubicBezTo>
                    <a:pt x="445124" y="276630"/>
                    <a:pt x="450137" y="281822"/>
                    <a:pt x="450137" y="288126"/>
                  </a:cubicBezTo>
                  <a:lnTo>
                    <a:pt x="450137" y="319277"/>
                  </a:lnTo>
                  <a:cubicBezTo>
                    <a:pt x="450137" y="325674"/>
                    <a:pt x="444938" y="330773"/>
                    <a:pt x="438625" y="330773"/>
                  </a:cubicBezTo>
                  <a:lnTo>
                    <a:pt x="412628" y="330773"/>
                  </a:lnTo>
                  <a:cubicBezTo>
                    <a:pt x="409100" y="348945"/>
                    <a:pt x="401859" y="365818"/>
                    <a:pt x="391832" y="380838"/>
                  </a:cubicBezTo>
                  <a:lnTo>
                    <a:pt x="410215" y="399102"/>
                  </a:lnTo>
                  <a:cubicBezTo>
                    <a:pt x="414671" y="403552"/>
                    <a:pt x="414671" y="410876"/>
                    <a:pt x="410215" y="415326"/>
                  </a:cubicBezTo>
                  <a:lnTo>
                    <a:pt x="388118" y="437299"/>
                  </a:lnTo>
                  <a:cubicBezTo>
                    <a:pt x="383661" y="441749"/>
                    <a:pt x="376420" y="441749"/>
                    <a:pt x="371963" y="437299"/>
                  </a:cubicBezTo>
                  <a:lnTo>
                    <a:pt x="353580" y="419035"/>
                  </a:lnTo>
                  <a:cubicBezTo>
                    <a:pt x="338725" y="429047"/>
                    <a:pt x="321642" y="436186"/>
                    <a:pt x="303445" y="439802"/>
                  </a:cubicBezTo>
                  <a:lnTo>
                    <a:pt x="303445" y="465761"/>
                  </a:lnTo>
                  <a:cubicBezTo>
                    <a:pt x="303445" y="472158"/>
                    <a:pt x="298246" y="477257"/>
                    <a:pt x="291932" y="477257"/>
                  </a:cubicBezTo>
                  <a:lnTo>
                    <a:pt x="260737" y="477257"/>
                  </a:lnTo>
                  <a:cubicBezTo>
                    <a:pt x="254331" y="477257"/>
                    <a:pt x="249224" y="472065"/>
                    <a:pt x="249224" y="465761"/>
                  </a:cubicBezTo>
                  <a:lnTo>
                    <a:pt x="249224" y="439802"/>
                  </a:lnTo>
                  <a:cubicBezTo>
                    <a:pt x="231027" y="436186"/>
                    <a:pt x="214130" y="429047"/>
                    <a:pt x="199089" y="419035"/>
                  </a:cubicBezTo>
                  <a:lnTo>
                    <a:pt x="180799" y="437299"/>
                  </a:lnTo>
                  <a:cubicBezTo>
                    <a:pt x="176342" y="441749"/>
                    <a:pt x="169008" y="441749"/>
                    <a:pt x="164551" y="437299"/>
                  </a:cubicBezTo>
                  <a:lnTo>
                    <a:pt x="142547" y="415326"/>
                  </a:lnTo>
                  <a:cubicBezTo>
                    <a:pt x="138091" y="410876"/>
                    <a:pt x="138091" y="403552"/>
                    <a:pt x="142547" y="399102"/>
                  </a:cubicBezTo>
                  <a:lnTo>
                    <a:pt x="160837" y="380838"/>
                  </a:lnTo>
                  <a:cubicBezTo>
                    <a:pt x="150810" y="366004"/>
                    <a:pt x="143661" y="348945"/>
                    <a:pt x="140041" y="330773"/>
                  </a:cubicBezTo>
                  <a:lnTo>
                    <a:pt x="114044" y="330773"/>
                  </a:lnTo>
                  <a:cubicBezTo>
                    <a:pt x="107638" y="330773"/>
                    <a:pt x="102532" y="325582"/>
                    <a:pt x="102532" y="319277"/>
                  </a:cubicBezTo>
                  <a:lnTo>
                    <a:pt x="102532" y="288126"/>
                  </a:lnTo>
                  <a:cubicBezTo>
                    <a:pt x="102532" y="281636"/>
                    <a:pt x="107731" y="276630"/>
                    <a:pt x="114044" y="276630"/>
                  </a:cubicBezTo>
                  <a:lnTo>
                    <a:pt x="140041" y="276630"/>
                  </a:lnTo>
                  <a:cubicBezTo>
                    <a:pt x="143661" y="258459"/>
                    <a:pt x="150810" y="241492"/>
                    <a:pt x="160837" y="226566"/>
                  </a:cubicBezTo>
                  <a:lnTo>
                    <a:pt x="142547" y="208209"/>
                  </a:lnTo>
                  <a:cubicBezTo>
                    <a:pt x="138091" y="203759"/>
                    <a:pt x="138091" y="196528"/>
                    <a:pt x="142547" y="192077"/>
                  </a:cubicBezTo>
                  <a:lnTo>
                    <a:pt x="164551" y="170012"/>
                  </a:lnTo>
                  <a:cubicBezTo>
                    <a:pt x="169008" y="165562"/>
                    <a:pt x="176342" y="165562"/>
                    <a:pt x="180799" y="170012"/>
                  </a:cubicBezTo>
                  <a:lnTo>
                    <a:pt x="199089" y="188369"/>
                  </a:lnTo>
                  <a:cubicBezTo>
                    <a:pt x="213944" y="178356"/>
                    <a:pt x="231027" y="171125"/>
                    <a:pt x="249224" y="167602"/>
                  </a:cubicBezTo>
                  <a:lnTo>
                    <a:pt x="249224" y="141642"/>
                  </a:lnTo>
                  <a:cubicBezTo>
                    <a:pt x="249224" y="135153"/>
                    <a:pt x="254424" y="130146"/>
                    <a:pt x="260737" y="130146"/>
                  </a:cubicBezTo>
                  <a:close/>
                  <a:moveTo>
                    <a:pt x="438507" y="79551"/>
                  </a:moveTo>
                  <a:cubicBezTo>
                    <a:pt x="510081" y="131462"/>
                    <a:pt x="552598" y="214890"/>
                    <a:pt x="552598" y="302952"/>
                  </a:cubicBezTo>
                  <a:cubicBezTo>
                    <a:pt x="552598" y="455069"/>
                    <a:pt x="428760" y="578821"/>
                    <a:pt x="276329" y="578821"/>
                  </a:cubicBezTo>
                  <a:lnTo>
                    <a:pt x="276329" y="602737"/>
                  </a:lnTo>
                  <a:cubicBezTo>
                    <a:pt x="276329" y="605332"/>
                    <a:pt x="273358" y="606815"/>
                    <a:pt x="271316" y="605332"/>
                  </a:cubicBezTo>
                  <a:lnTo>
                    <a:pt x="206426" y="560837"/>
                  </a:lnTo>
                  <a:cubicBezTo>
                    <a:pt x="204569" y="559539"/>
                    <a:pt x="204569" y="556759"/>
                    <a:pt x="206426" y="555553"/>
                  </a:cubicBezTo>
                  <a:lnTo>
                    <a:pt x="271316" y="511059"/>
                  </a:lnTo>
                  <a:cubicBezTo>
                    <a:pt x="273544" y="509575"/>
                    <a:pt x="276329" y="511059"/>
                    <a:pt x="276329" y="513654"/>
                  </a:cubicBezTo>
                  <a:lnTo>
                    <a:pt x="276329" y="537663"/>
                  </a:lnTo>
                  <a:cubicBezTo>
                    <a:pt x="405923" y="537663"/>
                    <a:pt x="511381" y="432358"/>
                    <a:pt x="511381" y="302952"/>
                  </a:cubicBezTo>
                  <a:cubicBezTo>
                    <a:pt x="511381" y="228053"/>
                    <a:pt x="475176" y="156954"/>
                    <a:pt x="414278" y="112830"/>
                  </a:cubicBezTo>
                  <a:close/>
                  <a:moveTo>
                    <a:pt x="281414" y="589"/>
                  </a:moveTo>
                  <a:lnTo>
                    <a:pt x="346313" y="45086"/>
                  </a:lnTo>
                  <a:cubicBezTo>
                    <a:pt x="348170" y="46384"/>
                    <a:pt x="348170" y="49072"/>
                    <a:pt x="346313" y="50277"/>
                  </a:cubicBezTo>
                  <a:lnTo>
                    <a:pt x="281414" y="94775"/>
                  </a:lnTo>
                  <a:cubicBezTo>
                    <a:pt x="279186" y="96258"/>
                    <a:pt x="276308" y="94775"/>
                    <a:pt x="276308" y="92179"/>
                  </a:cubicBezTo>
                  <a:lnTo>
                    <a:pt x="276308" y="68262"/>
                  </a:lnTo>
                  <a:cubicBezTo>
                    <a:pt x="146695" y="68262"/>
                    <a:pt x="41223" y="173665"/>
                    <a:pt x="41223" y="303077"/>
                  </a:cubicBezTo>
                  <a:cubicBezTo>
                    <a:pt x="41223" y="377980"/>
                    <a:pt x="77526" y="449176"/>
                    <a:pt x="138432" y="493302"/>
                  </a:cubicBezTo>
                  <a:lnTo>
                    <a:pt x="114200" y="526582"/>
                  </a:lnTo>
                  <a:cubicBezTo>
                    <a:pt x="42709" y="474762"/>
                    <a:pt x="0" y="391237"/>
                    <a:pt x="0" y="303077"/>
                  </a:cubicBezTo>
                  <a:cubicBezTo>
                    <a:pt x="0" y="150953"/>
                    <a:pt x="123948" y="27195"/>
                    <a:pt x="276308" y="27195"/>
                  </a:cubicBezTo>
                  <a:lnTo>
                    <a:pt x="276308" y="3185"/>
                  </a:lnTo>
                  <a:cubicBezTo>
                    <a:pt x="276308" y="589"/>
                    <a:pt x="279279" y="-894"/>
                    <a:pt x="281414" y="589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366990" y="3396915"/>
            <a:ext cx="780959" cy="780944"/>
            <a:chOff x="4366990" y="3150172"/>
            <a:chExt cx="780959" cy="780944"/>
          </a:xfrm>
        </p:grpSpPr>
        <p:sp>
          <p:nvSpPr>
            <p:cNvPr id="41" name="Freeform: Shape 20"/>
            <p:cNvSpPr/>
            <p:nvPr/>
          </p:nvSpPr>
          <p:spPr>
            <a:xfrm>
              <a:off x="4366990" y="3150172"/>
              <a:ext cx="780959" cy="780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7" h="19807" extrusionOk="0">
                  <a:moveTo>
                    <a:pt x="11898" y="19602"/>
                  </a:moveTo>
                  <a:cubicBezTo>
                    <a:pt x="6542" y="20704"/>
                    <a:pt x="1306" y="17256"/>
                    <a:pt x="204" y="11899"/>
                  </a:cubicBezTo>
                  <a:cubicBezTo>
                    <a:pt x="-897" y="6542"/>
                    <a:pt x="2552" y="1307"/>
                    <a:pt x="7907" y="205"/>
                  </a:cubicBezTo>
                  <a:cubicBezTo>
                    <a:pt x="13261" y="-896"/>
                    <a:pt x="18494" y="2549"/>
                    <a:pt x="19599" y="7900"/>
                  </a:cubicBezTo>
                  <a:cubicBezTo>
                    <a:pt x="19600" y="7903"/>
                    <a:pt x="19600" y="7905"/>
                    <a:pt x="19601" y="7908"/>
                  </a:cubicBezTo>
                  <a:cubicBezTo>
                    <a:pt x="20703" y="13264"/>
                    <a:pt x="17254" y="18500"/>
                    <a:pt x="11898" y="19602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2" name="Freeform: Shape 20"/>
            <p:cNvSpPr/>
            <p:nvPr/>
          </p:nvSpPr>
          <p:spPr>
            <a:xfrm>
              <a:off x="4591312" y="3368926"/>
              <a:ext cx="332315" cy="343436"/>
            </a:xfrm>
            <a:custGeom>
              <a:avLst/>
              <a:gdLst>
                <a:gd name="T0" fmla="*/ 743 w 743"/>
                <a:gd name="T1" fmla="*/ 27 h 769"/>
                <a:gd name="T2" fmla="*/ 736 w 743"/>
                <a:gd name="T3" fmla="*/ 8 h 769"/>
                <a:gd name="T4" fmla="*/ 717 w 743"/>
                <a:gd name="T5" fmla="*/ 0 h 769"/>
                <a:gd name="T6" fmla="*/ 599 w 743"/>
                <a:gd name="T7" fmla="*/ 0 h 769"/>
                <a:gd name="T8" fmla="*/ 591 w 743"/>
                <a:gd name="T9" fmla="*/ 1 h 769"/>
                <a:gd name="T10" fmla="*/ 569 w 743"/>
                <a:gd name="T11" fmla="*/ 1 h 769"/>
                <a:gd name="T12" fmla="*/ 555 w 743"/>
                <a:gd name="T13" fmla="*/ 2 h 769"/>
                <a:gd name="T14" fmla="*/ 184 w 743"/>
                <a:gd name="T15" fmla="*/ 2 h 769"/>
                <a:gd name="T16" fmla="*/ 171 w 743"/>
                <a:gd name="T17" fmla="*/ 1 h 769"/>
                <a:gd name="T18" fmla="*/ 152 w 743"/>
                <a:gd name="T19" fmla="*/ 1 h 769"/>
                <a:gd name="T20" fmla="*/ 144 w 743"/>
                <a:gd name="T21" fmla="*/ 0 h 769"/>
                <a:gd name="T22" fmla="*/ 26 w 743"/>
                <a:gd name="T23" fmla="*/ 0 h 769"/>
                <a:gd name="T24" fmla="*/ 8 w 743"/>
                <a:gd name="T25" fmla="*/ 8 h 769"/>
                <a:gd name="T26" fmla="*/ 0 w 743"/>
                <a:gd name="T27" fmla="*/ 27 h 769"/>
                <a:gd name="T28" fmla="*/ 118 w 743"/>
                <a:gd name="T29" fmla="*/ 266 h 769"/>
                <a:gd name="T30" fmla="*/ 118 w 743"/>
                <a:gd name="T31" fmla="*/ 267 h 769"/>
                <a:gd name="T32" fmla="*/ 118 w 743"/>
                <a:gd name="T33" fmla="*/ 270 h 769"/>
                <a:gd name="T34" fmla="*/ 342 w 743"/>
                <a:gd name="T35" fmla="*/ 511 h 769"/>
                <a:gd name="T36" fmla="*/ 342 w 743"/>
                <a:gd name="T37" fmla="*/ 713 h 769"/>
                <a:gd name="T38" fmla="*/ 242 w 743"/>
                <a:gd name="T39" fmla="*/ 713 h 769"/>
                <a:gd name="T40" fmla="*/ 228 w 743"/>
                <a:gd name="T41" fmla="*/ 727 h 769"/>
                <a:gd name="T42" fmla="*/ 228 w 743"/>
                <a:gd name="T43" fmla="*/ 756 h 769"/>
                <a:gd name="T44" fmla="*/ 242 w 743"/>
                <a:gd name="T45" fmla="*/ 769 h 769"/>
                <a:gd name="T46" fmla="*/ 498 w 743"/>
                <a:gd name="T47" fmla="*/ 769 h 769"/>
                <a:gd name="T48" fmla="*/ 511 w 743"/>
                <a:gd name="T49" fmla="*/ 756 h 769"/>
                <a:gd name="T50" fmla="*/ 511 w 743"/>
                <a:gd name="T51" fmla="*/ 727 h 769"/>
                <a:gd name="T52" fmla="*/ 498 w 743"/>
                <a:gd name="T53" fmla="*/ 713 h 769"/>
                <a:gd name="T54" fmla="*/ 398 w 743"/>
                <a:gd name="T55" fmla="*/ 713 h 769"/>
                <a:gd name="T56" fmla="*/ 398 w 743"/>
                <a:gd name="T57" fmla="*/ 511 h 769"/>
                <a:gd name="T58" fmla="*/ 621 w 743"/>
                <a:gd name="T59" fmla="*/ 279 h 769"/>
                <a:gd name="T60" fmla="*/ 623 w 743"/>
                <a:gd name="T61" fmla="*/ 271 h 769"/>
                <a:gd name="T62" fmla="*/ 623 w 743"/>
                <a:gd name="T63" fmla="*/ 266 h 769"/>
                <a:gd name="T64" fmla="*/ 743 w 743"/>
                <a:gd name="T65" fmla="*/ 27 h 769"/>
                <a:gd name="T66" fmla="*/ 370 w 743"/>
                <a:gd name="T67" fmla="*/ 457 h 769"/>
                <a:gd name="T68" fmla="*/ 174 w 743"/>
                <a:gd name="T69" fmla="*/ 261 h 769"/>
                <a:gd name="T70" fmla="*/ 174 w 743"/>
                <a:gd name="T71" fmla="*/ 58 h 769"/>
                <a:gd name="T72" fmla="*/ 566 w 743"/>
                <a:gd name="T73" fmla="*/ 58 h 769"/>
                <a:gd name="T74" fmla="*/ 566 w 743"/>
                <a:gd name="T75" fmla="*/ 261 h 769"/>
                <a:gd name="T76" fmla="*/ 370 w 743"/>
                <a:gd name="T77" fmla="*/ 457 h 769"/>
                <a:gd name="T78" fmla="*/ 118 w 743"/>
                <a:gd name="T79" fmla="*/ 209 h 769"/>
                <a:gd name="T80" fmla="*/ 55 w 743"/>
                <a:gd name="T81" fmla="*/ 53 h 769"/>
                <a:gd name="T82" fmla="*/ 118 w 743"/>
                <a:gd name="T83" fmla="*/ 53 h 769"/>
                <a:gd name="T84" fmla="*/ 118 w 743"/>
                <a:gd name="T85" fmla="*/ 209 h 769"/>
                <a:gd name="T86" fmla="*/ 626 w 743"/>
                <a:gd name="T87" fmla="*/ 209 h 769"/>
                <a:gd name="T88" fmla="*/ 626 w 743"/>
                <a:gd name="T89" fmla="*/ 53 h 769"/>
                <a:gd name="T90" fmla="*/ 688 w 743"/>
                <a:gd name="T91" fmla="*/ 53 h 769"/>
                <a:gd name="T92" fmla="*/ 626 w 743"/>
                <a:gd name="T93" fmla="*/ 209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43" h="769">
                  <a:moveTo>
                    <a:pt x="743" y="27"/>
                  </a:moveTo>
                  <a:cubicBezTo>
                    <a:pt x="743" y="20"/>
                    <a:pt x="741" y="13"/>
                    <a:pt x="736" y="8"/>
                  </a:cubicBezTo>
                  <a:cubicBezTo>
                    <a:pt x="731" y="3"/>
                    <a:pt x="724" y="0"/>
                    <a:pt x="717" y="0"/>
                  </a:cubicBezTo>
                  <a:lnTo>
                    <a:pt x="599" y="0"/>
                  </a:lnTo>
                  <a:cubicBezTo>
                    <a:pt x="596" y="0"/>
                    <a:pt x="594" y="0"/>
                    <a:pt x="591" y="1"/>
                  </a:cubicBezTo>
                  <a:lnTo>
                    <a:pt x="569" y="1"/>
                  </a:lnTo>
                  <a:cubicBezTo>
                    <a:pt x="565" y="1"/>
                    <a:pt x="560" y="1"/>
                    <a:pt x="555" y="2"/>
                  </a:cubicBezTo>
                  <a:lnTo>
                    <a:pt x="184" y="2"/>
                  </a:lnTo>
                  <a:cubicBezTo>
                    <a:pt x="179" y="1"/>
                    <a:pt x="175" y="1"/>
                    <a:pt x="171" y="1"/>
                  </a:cubicBezTo>
                  <a:lnTo>
                    <a:pt x="152" y="1"/>
                  </a:lnTo>
                  <a:cubicBezTo>
                    <a:pt x="149" y="0"/>
                    <a:pt x="147" y="0"/>
                    <a:pt x="144" y="0"/>
                  </a:cubicBezTo>
                  <a:lnTo>
                    <a:pt x="26" y="0"/>
                  </a:lnTo>
                  <a:cubicBezTo>
                    <a:pt x="19" y="0"/>
                    <a:pt x="13" y="3"/>
                    <a:pt x="8" y="8"/>
                  </a:cubicBezTo>
                  <a:cubicBezTo>
                    <a:pt x="2" y="13"/>
                    <a:pt x="0" y="20"/>
                    <a:pt x="0" y="27"/>
                  </a:cubicBezTo>
                  <a:cubicBezTo>
                    <a:pt x="0" y="36"/>
                    <a:pt x="3" y="239"/>
                    <a:pt x="118" y="266"/>
                  </a:cubicBezTo>
                  <a:lnTo>
                    <a:pt x="118" y="267"/>
                  </a:lnTo>
                  <a:cubicBezTo>
                    <a:pt x="118" y="268"/>
                    <a:pt x="118" y="269"/>
                    <a:pt x="118" y="270"/>
                  </a:cubicBezTo>
                  <a:cubicBezTo>
                    <a:pt x="123" y="394"/>
                    <a:pt x="220" y="497"/>
                    <a:pt x="342" y="511"/>
                  </a:cubicBezTo>
                  <a:lnTo>
                    <a:pt x="342" y="713"/>
                  </a:lnTo>
                  <a:lnTo>
                    <a:pt x="242" y="713"/>
                  </a:lnTo>
                  <a:cubicBezTo>
                    <a:pt x="234" y="713"/>
                    <a:pt x="228" y="719"/>
                    <a:pt x="228" y="727"/>
                  </a:cubicBezTo>
                  <a:lnTo>
                    <a:pt x="228" y="756"/>
                  </a:lnTo>
                  <a:cubicBezTo>
                    <a:pt x="228" y="763"/>
                    <a:pt x="234" y="769"/>
                    <a:pt x="242" y="769"/>
                  </a:cubicBezTo>
                  <a:lnTo>
                    <a:pt x="498" y="769"/>
                  </a:lnTo>
                  <a:cubicBezTo>
                    <a:pt x="505" y="769"/>
                    <a:pt x="511" y="763"/>
                    <a:pt x="511" y="756"/>
                  </a:cubicBezTo>
                  <a:lnTo>
                    <a:pt x="511" y="727"/>
                  </a:lnTo>
                  <a:cubicBezTo>
                    <a:pt x="511" y="719"/>
                    <a:pt x="505" y="713"/>
                    <a:pt x="498" y="713"/>
                  </a:cubicBezTo>
                  <a:lnTo>
                    <a:pt x="398" y="713"/>
                  </a:lnTo>
                  <a:lnTo>
                    <a:pt x="398" y="511"/>
                  </a:lnTo>
                  <a:cubicBezTo>
                    <a:pt x="519" y="498"/>
                    <a:pt x="612" y="401"/>
                    <a:pt x="621" y="279"/>
                  </a:cubicBezTo>
                  <a:cubicBezTo>
                    <a:pt x="622" y="277"/>
                    <a:pt x="623" y="274"/>
                    <a:pt x="623" y="271"/>
                  </a:cubicBezTo>
                  <a:lnTo>
                    <a:pt x="623" y="266"/>
                  </a:lnTo>
                  <a:cubicBezTo>
                    <a:pt x="740" y="242"/>
                    <a:pt x="743" y="36"/>
                    <a:pt x="743" y="27"/>
                  </a:cubicBezTo>
                  <a:close/>
                  <a:moveTo>
                    <a:pt x="370" y="457"/>
                  </a:moveTo>
                  <a:cubicBezTo>
                    <a:pt x="262" y="457"/>
                    <a:pt x="174" y="369"/>
                    <a:pt x="174" y="261"/>
                  </a:cubicBezTo>
                  <a:lnTo>
                    <a:pt x="174" y="58"/>
                  </a:lnTo>
                  <a:lnTo>
                    <a:pt x="566" y="58"/>
                  </a:lnTo>
                  <a:lnTo>
                    <a:pt x="566" y="261"/>
                  </a:lnTo>
                  <a:cubicBezTo>
                    <a:pt x="566" y="369"/>
                    <a:pt x="478" y="457"/>
                    <a:pt x="370" y="457"/>
                  </a:cubicBezTo>
                  <a:close/>
                  <a:moveTo>
                    <a:pt x="118" y="209"/>
                  </a:moveTo>
                  <a:cubicBezTo>
                    <a:pt x="73" y="184"/>
                    <a:pt x="59" y="98"/>
                    <a:pt x="55" y="53"/>
                  </a:cubicBezTo>
                  <a:lnTo>
                    <a:pt x="118" y="53"/>
                  </a:lnTo>
                  <a:lnTo>
                    <a:pt x="118" y="209"/>
                  </a:lnTo>
                  <a:close/>
                  <a:moveTo>
                    <a:pt x="626" y="209"/>
                  </a:moveTo>
                  <a:lnTo>
                    <a:pt x="626" y="53"/>
                  </a:lnTo>
                  <a:lnTo>
                    <a:pt x="688" y="53"/>
                  </a:lnTo>
                  <a:cubicBezTo>
                    <a:pt x="684" y="98"/>
                    <a:pt x="670" y="184"/>
                    <a:pt x="626" y="209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368851" y="2269669"/>
            <a:ext cx="780937" cy="780944"/>
            <a:chOff x="6368851" y="2022926"/>
            <a:chExt cx="780937" cy="780944"/>
          </a:xfrm>
        </p:grpSpPr>
        <p:sp>
          <p:nvSpPr>
            <p:cNvPr id="45" name="Freeform: Shape 5"/>
            <p:cNvSpPr/>
            <p:nvPr/>
          </p:nvSpPr>
          <p:spPr>
            <a:xfrm>
              <a:off x="6368851" y="2022926"/>
              <a:ext cx="780937" cy="780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7" h="19807" extrusionOk="0">
                  <a:moveTo>
                    <a:pt x="7907" y="205"/>
                  </a:moveTo>
                  <a:cubicBezTo>
                    <a:pt x="13264" y="-897"/>
                    <a:pt x="18498" y="2551"/>
                    <a:pt x="19601" y="7908"/>
                  </a:cubicBezTo>
                  <a:cubicBezTo>
                    <a:pt x="20703" y="13264"/>
                    <a:pt x="17254" y="18500"/>
                    <a:pt x="11898" y="19602"/>
                  </a:cubicBezTo>
                  <a:cubicBezTo>
                    <a:pt x="6545" y="20703"/>
                    <a:pt x="1312" y="17258"/>
                    <a:pt x="206" y="11907"/>
                  </a:cubicBezTo>
                  <a:cubicBezTo>
                    <a:pt x="206" y="11904"/>
                    <a:pt x="205" y="11901"/>
                    <a:pt x="204" y="11899"/>
                  </a:cubicBezTo>
                  <a:cubicBezTo>
                    <a:pt x="-897" y="6542"/>
                    <a:pt x="2551" y="1307"/>
                    <a:pt x="7907" y="20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47" name="Freeform: Shape 5"/>
            <p:cNvSpPr/>
            <p:nvPr/>
          </p:nvSpPr>
          <p:spPr>
            <a:xfrm>
              <a:off x="6602717" y="2241683"/>
              <a:ext cx="313206" cy="343430"/>
            </a:xfrm>
            <a:custGeom>
              <a:avLst/>
              <a:gdLst>
                <a:gd name="connsiteX0" fmla="*/ 130776 w 510187"/>
                <a:gd name="connsiteY0" fmla="*/ 398252 h 559418"/>
                <a:gd name="connsiteX1" fmla="*/ 180826 w 510187"/>
                <a:gd name="connsiteY1" fmla="*/ 398252 h 559418"/>
                <a:gd name="connsiteX2" fmla="*/ 195356 w 510187"/>
                <a:gd name="connsiteY2" fmla="*/ 420815 h 559418"/>
                <a:gd name="connsiteX3" fmla="*/ 140463 w 510187"/>
                <a:gd name="connsiteY3" fmla="*/ 420815 h 559418"/>
                <a:gd name="connsiteX4" fmla="*/ 48435 w 510187"/>
                <a:gd name="connsiteY4" fmla="*/ 535243 h 559418"/>
                <a:gd name="connsiteX5" fmla="*/ 461752 w 510187"/>
                <a:gd name="connsiteY5" fmla="*/ 535243 h 559418"/>
                <a:gd name="connsiteX6" fmla="*/ 369724 w 510187"/>
                <a:gd name="connsiteY6" fmla="*/ 420815 h 559418"/>
                <a:gd name="connsiteX7" fmla="*/ 316445 w 510187"/>
                <a:gd name="connsiteY7" fmla="*/ 420815 h 559418"/>
                <a:gd name="connsiteX8" fmla="*/ 329361 w 510187"/>
                <a:gd name="connsiteY8" fmla="*/ 398252 h 559418"/>
                <a:gd name="connsiteX9" fmla="*/ 381026 w 510187"/>
                <a:gd name="connsiteY9" fmla="*/ 398252 h 559418"/>
                <a:gd name="connsiteX10" fmla="*/ 510187 w 510187"/>
                <a:gd name="connsiteY10" fmla="*/ 559418 h 559418"/>
                <a:gd name="connsiteX11" fmla="*/ 0 w 510187"/>
                <a:gd name="connsiteY11" fmla="*/ 559418 h 559418"/>
                <a:gd name="connsiteX12" fmla="*/ 254964 w 510187"/>
                <a:gd name="connsiteY12" fmla="*/ 79000 h 559418"/>
                <a:gd name="connsiteX13" fmla="*/ 175836 w 510187"/>
                <a:gd name="connsiteY13" fmla="*/ 159612 h 559418"/>
                <a:gd name="connsiteX14" fmla="*/ 254964 w 510187"/>
                <a:gd name="connsiteY14" fmla="*/ 238611 h 559418"/>
                <a:gd name="connsiteX15" fmla="*/ 335706 w 510187"/>
                <a:gd name="connsiteY15" fmla="*/ 159612 h 559418"/>
                <a:gd name="connsiteX16" fmla="*/ 254964 w 510187"/>
                <a:gd name="connsiteY16" fmla="*/ 79000 h 559418"/>
                <a:gd name="connsiteX17" fmla="*/ 254964 w 510187"/>
                <a:gd name="connsiteY17" fmla="*/ 0 h 559418"/>
                <a:gd name="connsiteX18" fmla="*/ 414834 w 510187"/>
                <a:gd name="connsiteY18" fmla="*/ 159612 h 559418"/>
                <a:gd name="connsiteX19" fmla="*/ 254964 w 510187"/>
                <a:gd name="connsiteY19" fmla="*/ 478835 h 559418"/>
                <a:gd name="connsiteX20" fmla="*/ 95093 w 510187"/>
                <a:gd name="connsiteY20" fmla="*/ 159612 h 559418"/>
                <a:gd name="connsiteX21" fmla="*/ 254964 w 510187"/>
                <a:gd name="connsiteY21" fmla="*/ 0 h 559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10187" h="559418">
                  <a:moveTo>
                    <a:pt x="130776" y="398252"/>
                  </a:moveTo>
                  <a:lnTo>
                    <a:pt x="180826" y="398252"/>
                  </a:lnTo>
                  <a:cubicBezTo>
                    <a:pt x="185669" y="404699"/>
                    <a:pt x="190513" y="412757"/>
                    <a:pt x="195356" y="420815"/>
                  </a:cubicBezTo>
                  <a:lnTo>
                    <a:pt x="140463" y="420815"/>
                  </a:lnTo>
                  <a:lnTo>
                    <a:pt x="48435" y="535243"/>
                  </a:lnTo>
                  <a:lnTo>
                    <a:pt x="461752" y="535243"/>
                  </a:lnTo>
                  <a:lnTo>
                    <a:pt x="369724" y="420815"/>
                  </a:lnTo>
                  <a:lnTo>
                    <a:pt x="316445" y="420815"/>
                  </a:lnTo>
                  <a:cubicBezTo>
                    <a:pt x="319674" y="412757"/>
                    <a:pt x="324518" y="404699"/>
                    <a:pt x="329361" y="398252"/>
                  </a:cubicBezTo>
                  <a:lnTo>
                    <a:pt x="381026" y="398252"/>
                  </a:lnTo>
                  <a:lnTo>
                    <a:pt x="510187" y="559418"/>
                  </a:lnTo>
                  <a:lnTo>
                    <a:pt x="0" y="559418"/>
                  </a:lnTo>
                  <a:close/>
                  <a:moveTo>
                    <a:pt x="254964" y="79000"/>
                  </a:moveTo>
                  <a:cubicBezTo>
                    <a:pt x="211363" y="79000"/>
                    <a:pt x="175836" y="116081"/>
                    <a:pt x="175836" y="159612"/>
                  </a:cubicBezTo>
                  <a:cubicBezTo>
                    <a:pt x="175836" y="203142"/>
                    <a:pt x="211363" y="238611"/>
                    <a:pt x="254964" y="238611"/>
                  </a:cubicBezTo>
                  <a:cubicBezTo>
                    <a:pt x="300179" y="238611"/>
                    <a:pt x="335706" y="203142"/>
                    <a:pt x="335706" y="159612"/>
                  </a:cubicBezTo>
                  <a:cubicBezTo>
                    <a:pt x="335706" y="116081"/>
                    <a:pt x="300179" y="79000"/>
                    <a:pt x="254964" y="79000"/>
                  </a:cubicBezTo>
                  <a:close/>
                  <a:moveTo>
                    <a:pt x="254964" y="0"/>
                  </a:moveTo>
                  <a:cubicBezTo>
                    <a:pt x="343781" y="0"/>
                    <a:pt x="414834" y="70939"/>
                    <a:pt x="414834" y="159612"/>
                  </a:cubicBezTo>
                  <a:cubicBezTo>
                    <a:pt x="414834" y="246673"/>
                    <a:pt x="254964" y="478835"/>
                    <a:pt x="254964" y="478835"/>
                  </a:cubicBezTo>
                  <a:cubicBezTo>
                    <a:pt x="254964" y="478835"/>
                    <a:pt x="95093" y="246673"/>
                    <a:pt x="95093" y="159612"/>
                  </a:cubicBezTo>
                  <a:cubicBezTo>
                    <a:pt x="95093" y="70939"/>
                    <a:pt x="167761" y="0"/>
                    <a:pt x="254964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045587" y="4543898"/>
            <a:ext cx="780930" cy="780944"/>
            <a:chOff x="5045587" y="4297155"/>
            <a:chExt cx="780930" cy="780944"/>
          </a:xfrm>
        </p:grpSpPr>
        <p:sp>
          <p:nvSpPr>
            <p:cNvPr id="51" name="Freeform: Shape 14"/>
            <p:cNvSpPr/>
            <p:nvPr/>
          </p:nvSpPr>
          <p:spPr>
            <a:xfrm>
              <a:off x="5045587" y="4297155"/>
              <a:ext cx="780930" cy="780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19807" extrusionOk="0">
                  <a:moveTo>
                    <a:pt x="7908" y="205"/>
                  </a:moveTo>
                  <a:cubicBezTo>
                    <a:pt x="13264" y="-897"/>
                    <a:pt x="18499" y="2552"/>
                    <a:pt x="19601" y="7908"/>
                  </a:cubicBezTo>
                  <a:cubicBezTo>
                    <a:pt x="20703" y="13265"/>
                    <a:pt x="17255" y="18500"/>
                    <a:pt x="11899" y="19602"/>
                  </a:cubicBezTo>
                  <a:cubicBezTo>
                    <a:pt x="6545" y="20703"/>
                    <a:pt x="1313" y="17258"/>
                    <a:pt x="207" y="11907"/>
                  </a:cubicBezTo>
                  <a:cubicBezTo>
                    <a:pt x="207" y="11904"/>
                    <a:pt x="206" y="11901"/>
                    <a:pt x="206" y="11899"/>
                  </a:cubicBezTo>
                  <a:cubicBezTo>
                    <a:pt x="-897" y="6543"/>
                    <a:pt x="2552" y="1307"/>
                    <a:pt x="7908" y="205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2" name="Freeform: Shape 14"/>
            <p:cNvSpPr/>
            <p:nvPr/>
          </p:nvSpPr>
          <p:spPr>
            <a:xfrm>
              <a:off x="5293130" y="4515913"/>
              <a:ext cx="285844" cy="343428"/>
            </a:xfrm>
            <a:custGeom>
              <a:avLst/>
              <a:gdLst>
                <a:gd name="connsiteX0" fmla="*/ 166861 w 505460"/>
                <a:gd name="connsiteY0" fmla="*/ 355015 h 607286"/>
                <a:gd name="connsiteX1" fmla="*/ 421301 w 505460"/>
                <a:gd name="connsiteY1" fmla="*/ 355015 h 607286"/>
                <a:gd name="connsiteX2" fmla="*/ 438634 w 505460"/>
                <a:gd name="connsiteY2" fmla="*/ 372303 h 607286"/>
                <a:gd name="connsiteX3" fmla="*/ 421301 w 505460"/>
                <a:gd name="connsiteY3" fmla="*/ 389592 h 607286"/>
                <a:gd name="connsiteX4" fmla="*/ 166861 w 505460"/>
                <a:gd name="connsiteY4" fmla="*/ 389592 h 607286"/>
                <a:gd name="connsiteX5" fmla="*/ 149528 w 505460"/>
                <a:gd name="connsiteY5" fmla="*/ 372303 h 607286"/>
                <a:gd name="connsiteX6" fmla="*/ 166861 w 505460"/>
                <a:gd name="connsiteY6" fmla="*/ 355015 h 607286"/>
                <a:gd name="connsiteX7" fmla="*/ 166861 w 505460"/>
                <a:gd name="connsiteY7" fmla="*/ 272524 h 607286"/>
                <a:gd name="connsiteX8" fmla="*/ 421301 w 505460"/>
                <a:gd name="connsiteY8" fmla="*/ 272524 h 607286"/>
                <a:gd name="connsiteX9" fmla="*/ 438634 w 505460"/>
                <a:gd name="connsiteY9" fmla="*/ 289813 h 607286"/>
                <a:gd name="connsiteX10" fmla="*/ 421301 w 505460"/>
                <a:gd name="connsiteY10" fmla="*/ 307101 h 607286"/>
                <a:gd name="connsiteX11" fmla="*/ 166861 w 505460"/>
                <a:gd name="connsiteY11" fmla="*/ 307101 h 607286"/>
                <a:gd name="connsiteX12" fmla="*/ 149528 w 505460"/>
                <a:gd name="connsiteY12" fmla="*/ 289813 h 607286"/>
                <a:gd name="connsiteX13" fmla="*/ 166861 w 505460"/>
                <a:gd name="connsiteY13" fmla="*/ 272524 h 607286"/>
                <a:gd name="connsiteX14" fmla="*/ 166861 w 505460"/>
                <a:gd name="connsiteY14" fmla="*/ 190033 h 607286"/>
                <a:gd name="connsiteX15" fmla="*/ 421301 w 505460"/>
                <a:gd name="connsiteY15" fmla="*/ 190033 h 607286"/>
                <a:gd name="connsiteX16" fmla="*/ 438634 w 505460"/>
                <a:gd name="connsiteY16" fmla="*/ 207439 h 607286"/>
                <a:gd name="connsiteX17" fmla="*/ 421301 w 505460"/>
                <a:gd name="connsiteY17" fmla="*/ 224751 h 607286"/>
                <a:gd name="connsiteX18" fmla="*/ 166861 w 505460"/>
                <a:gd name="connsiteY18" fmla="*/ 224751 h 607286"/>
                <a:gd name="connsiteX19" fmla="*/ 149528 w 505460"/>
                <a:gd name="connsiteY19" fmla="*/ 207439 h 607286"/>
                <a:gd name="connsiteX20" fmla="*/ 166861 w 505460"/>
                <a:gd name="connsiteY20" fmla="*/ 190033 h 607286"/>
                <a:gd name="connsiteX21" fmla="*/ 166861 w 505460"/>
                <a:gd name="connsiteY21" fmla="*/ 107612 h 607286"/>
                <a:gd name="connsiteX22" fmla="*/ 421301 w 505460"/>
                <a:gd name="connsiteY22" fmla="*/ 107612 h 607286"/>
                <a:gd name="connsiteX23" fmla="*/ 438634 w 505460"/>
                <a:gd name="connsiteY23" fmla="*/ 124901 h 607286"/>
                <a:gd name="connsiteX24" fmla="*/ 421301 w 505460"/>
                <a:gd name="connsiteY24" fmla="*/ 142189 h 607286"/>
                <a:gd name="connsiteX25" fmla="*/ 166861 w 505460"/>
                <a:gd name="connsiteY25" fmla="*/ 142189 h 607286"/>
                <a:gd name="connsiteX26" fmla="*/ 149528 w 505460"/>
                <a:gd name="connsiteY26" fmla="*/ 124901 h 607286"/>
                <a:gd name="connsiteX27" fmla="*/ 166861 w 505460"/>
                <a:gd name="connsiteY27" fmla="*/ 107612 h 607286"/>
                <a:gd name="connsiteX28" fmla="*/ 43330 w 505460"/>
                <a:gd name="connsiteY28" fmla="*/ 105635 h 607286"/>
                <a:gd name="connsiteX29" fmla="*/ 34664 w 505460"/>
                <a:gd name="connsiteY29" fmla="*/ 114289 h 607286"/>
                <a:gd name="connsiteX30" fmla="*/ 34664 w 505460"/>
                <a:gd name="connsiteY30" fmla="*/ 563922 h 607286"/>
                <a:gd name="connsiteX31" fmla="*/ 43330 w 505460"/>
                <a:gd name="connsiteY31" fmla="*/ 572576 h 607286"/>
                <a:gd name="connsiteX32" fmla="*/ 379237 w 505460"/>
                <a:gd name="connsiteY32" fmla="*/ 572576 h 607286"/>
                <a:gd name="connsiteX33" fmla="*/ 387903 w 505460"/>
                <a:gd name="connsiteY33" fmla="*/ 563922 h 607286"/>
                <a:gd name="connsiteX34" fmla="*/ 387903 w 505460"/>
                <a:gd name="connsiteY34" fmla="*/ 536267 h 607286"/>
                <a:gd name="connsiteX35" fmla="*/ 126223 w 505460"/>
                <a:gd name="connsiteY35" fmla="*/ 536267 h 607286"/>
                <a:gd name="connsiteX36" fmla="*/ 82799 w 505460"/>
                <a:gd name="connsiteY36" fmla="*/ 492997 h 607286"/>
                <a:gd name="connsiteX37" fmla="*/ 82799 w 505460"/>
                <a:gd name="connsiteY37" fmla="*/ 105635 h 607286"/>
                <a:gd name="connsiteX38" fmla="*/ 126223 w 505460"/>
                <a:gd name="connsiteY38" fmla="*/ 34616 h 607286"/>
                <a:gd name="connsiteX39" fmla="*/ 117557 w 505460"/>
                <a:gd name="connsiteY39" fmla="*/ 43270 h 607286"/>
                <a:gd name="connsiteX40" fmla="*/ 117557 w 505460"/>
                <a:gd name="connsiteY40" fmla="*/ 492997 h 607286"/>
                <a:gd name="connsiteX41" fmla="*/ 126223 w 505460"/>
                <a:gd name="connsiteY41" fmla="*/ 501651 h 607286"/>
                <a:gd name="connsiteX42" fmla="*/ 462130 w 505460"/>
                <a:gd name="connsiteY42" fmla="*/ 501651 h 607286"/>
                <a:gd name="connsiteX43" fmla="*/ 470796 w 505460"/>
                <a:gd name="connsiteY43" fmla="*/ 492997 h 607286"/>
                <a:gd name="connsiteX44" fmla="*/ 470796 w 505460"/>
                <a:gd name="connsiteY44" fmla="*/ 43270 h 607286"/>
                <a:gd name="connsiteX45" fmla="*/ 462130 w 505460"/>
                <a:gd name="connsiteY45" fmla="*/ 34616 h 607286"/>
                <a:gd name="connsiteX46" fmla="*/ 126223 w 505460"/>
                <a:gd name="connsiteY46" fmla="*/ 0 h 607286"/>
                <a:gd name="connsiteX47" fmla="*/ 462130 w 505460"/>
                <a:gd name="connsiteY47" fmla="*/ 0 h 607286"/>
                <a:gd name="connsiteX48" fmla="*/ 505460 w 505460"/>
                <a:gd name="connsiteY48" fmla="*/ 43270 h 607286"/>
                <a:gd name="connsiteX49" fmla="*/ 505460 w 505460"/>
                <a:gd name="connsiteY49" fmla="*/ 492997 h 607286"/>
                <a:gd name="connsiteX50" fmla="*/ 462130 w 505460"/>
                <a:gd name="connsiteY50" fmla="*/ 536267 h 607286"/>
                <a:gd name="connsiteX51" fmla="*/ 422661 w 505460"/>
                <a:gd name="connsiteY51" fmla="*/ 536267 h 607286"/>
                <a:gd name="connsiteX52" fmla="*/ 422661 w 505460"/>
                <a:gd name="connsiteY52" fmla="*/ 563922 h 607286"/>
                <a:gd name="connsiteX53" fmla="*/ 379237 w 505460"/>
                <a:gd name="connsiteY53" fmla="*/ 607286 h 607286"/>
                <a:gd name="connsiteX54" fmla="*/ 43330 w 505460"/>
                <a:gd name="connsiteY54" fmla="*/ 607286 h 607286"/>
                <a:gd name="connsiteX55" fmla="*/ 0 w 505460"/>
                <a:gd name="connsiteY55" fmla="*/ 563922 h 607286"/>
                <a:gd name="connsiteX56" fmla="*/ 0 w 505460"/>
                <a:gd name="connsiteY56" fmla="*/ 114289 h 607286"/>
                <a:gd name="connsiteX57" fmla="*/ 43330 w 505460"/>
                <a:gd name="connsiteY57" fmla="*/ 70925 h 607286"/>
                <a:gd name="connsiteX58" fmla="*/ 82799 w 505460"/>
                <a:gd name="connsiteY58" fmla="*/ 70925 h 607286"/>
                <a:gd name="connsiteX59" fmla="*/ 82799 w 505460"/>
                <a:gd name="connsiteY59" fmla="*/ 43270 h 607286"/>
                <a:gd name="connsiteX60" fmla="*/ 126223 w 505460"/>
                <a:gd name="connsiteY60" fmla="*/ 0 h 607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05460" h="607286">
                  <a:moveTo>
                    <a:pt x="166861" y="355015"/>
                  </a:moveTo>
                  <a:lnTo>
                    <a:pt x="421301" y="355015"/>
                  </a:lnTo>
                  <a:cubicBezTo>
                    <a:pt x="430910" y="355015"/>
                    <a:pt x="438634" y="362720"/>
                    <a:pt x="438634" y="372303"/>
                  </a:cubicBezTo>
                  <a:cubicBezTo>
                    <a:pt x="438634" y="381793"/>
                    <a:pt x="430910" y="389592"/>
                    <a:pt x="421301" y="389592"/>
                  </a:cubicBezTo>
                  <a:lnTo>
                    <a:pt x="166861" y="389592"/>
                  </a:lnTo>
                  <a:cubicBezTo>
                    <a:pt x="157253" y="389592"/>
                    <a:pt x="149528" y="381887"/>
                    <a:pt x="149528" y="372303"/>
                  </a:cubicBezTo>
                  <a:cubicBezTo>
                    <a:pt x="149528" y="362720"/>
                    <a:pt x="157253" y="355015"/>
                    <a:pt x="166861" y="355015"/>
                  </a:cubicBezTo>
                  <a:close/>
                  <a:moveTo>
                    <a:pt x="166861" y="272524"/>
                  </a:moveTo>
                  <a:lnTo>
                    <a:pt x="421301" y="272524"/>
                  </a:lnTo>
                  <a:cubicBezTo>
                    <a:pt x="430910" y="272524"/>
                    <a:pt x="438634" y="280229"/>
                    <a:pt x="438634" y="289813"/>
                  </a:cubicBezTo>
                  <a:cubicBezTo>
                    <a:pt x="438634" y="299396"/>
                    <a:pt x="430910" y="307101"/>
                    <a:pt x="421301" y="307101"/>
                  </a:cubicBezTo>
                  <a:lnTo>
                    <a:pt x="166861" y="307101"/>
                  </a:lnTo>
                  <a:cubicBezTo>
                    <a:pt x="157253" y="307101"/>
                    <a:pt x="149528" y="299396"/>
                    <a:pt x="149528" y="289813"/>
                  </a:cubicBezTo>
                  <a:cubicBezTo>
                    <a:pt x="149528" y="280229"/>
                    <a:pt x="157253" y="272524"/>
                    <a:pt x="166861" y="272524"/>
                  </a:cubicBezTo>
                  <a:close/>
                  <a:moveTo>
                    <a:pt x="166861" y="190033"/>
                  </a:moveTo>
                  <a:lnTo>
                    <a:pt x="421301" y="190033"/>
                  </a:lnTo>
                  <a:cubicBezTo>
                    <a:pt x="430910" y="190033"/>
                    <a:pt x="438634" y="197842"/>
                    <a:pt x="438634" y="207439"/>
                  </a:cubicBezTo>
                  <a:cubicBezTo>
                    <a:pt x="438634" y="216942"/>
                    <a:pt x="430910" y="224751"/>
                    <a:pt x="421301" y="224751"/>
                  </a:cubicBezTo>
                  <a:lnTo>
                    <a:pt x="166861" y="224751"/>
                  </a:lnTo>
                  <a:cubicBezTo>
                    <a:pt x="157253" y="224751"/>
                    <a:pt x="149528" y="216942"/>
                    <a:pt x="149528" y="207439"/>
                  </a:cubicBezTo>
                  <a:cubicBezTo>
                    <a:pt x="149528" y="197842"/>
                    <a:pt x="157253" y="190033"/>
                    <a:pt x="166861" y="190033"/>
                  </a:cubicBezTo>
                  <a:close/>
                  <a:moveTo>
                    <a:pt x="166861" y="107612"/>
                  </a:moveTo>
                  <a:lnTo>
                    <a:pt x="421301" y="107612"/>
                  </a:lnTo>
                  <a:cubicBezTo>
                    <a:pt x="430910" y="107612"/>
                    <a:pt x="438634" y="115317"/>
                    <a:pt x="438634" y="124901"/>
                  </a:cubicBezTo>
                  <a:cubicBezTo>
                    <a:pt x="438634" y="134484"/>
                    <a:pt x="430910" y="142189"/>
                    <a:pt x="421301" y="142189"/>
                  </a:cubicBezTo>
                  <a:lnTo>
                    <a:pt x="166861" y="142189"/>
                  </a:lnTo>
                  <a:cubicBezTo>
                    <a:pt x="157253" y="142189"/>
                    <a:pt x="149528" y="134484"/>
                    <a:pt x="149528" y="124901"/>
                  </a:cubicBezTo>
                  <a:cubicBezTo>
                    <a:pt x="149528" y="115317"/>
                    <a:pt x="157253" y="107612"/>
                    <a:pt x="166861" y="107612"/>
                  </a:cubicBezTo>
                  <a:close/>
                  <a:moveTo>
                    <a:pt x="43330" y="105635"/>
                  </a:moveTo>
                  <a:cubicBezTo>
                    <a:pt x="38526" y="105635"/>
                    <a:pt x="34664" y="109492"/>
                    <a:pt x="34664" y="114289"/>
                  </a:cubicBezTo>
                  <a:lnTo>
                    <a:pt x="34664" y="563922"/>
                  </a:lnTo>
                  <a:cubicBezTo>
                    <a:pt x="34664" y="568719"/>
                    <a:pt x="38526" y="572576"/>
                    <a:pt x="43330" y="572576"/>
                  </a:cubicBezTo>
                  <a:lnTo>
                    <a:pt x="379237" y="572576"/>
                  </a:lnTo>
                  <a:cubicBezTo>
                    <a:pt x="384041" y="572576"/>
                    <a:pt x="387903" y="568719"/>
                    <a:pt x="387903" y="563922"/>
                  </a:cubicBezTo>
                  <a:lnTo>
                    <a:pt x="387903" y="536267"/>
                  </a:lnTo>
                  <a:lnTo>
                    <a:pt x="126223" y="536267"/>
                  </a:lnTo>
                  <a:cubicBezTo>
                    <a:pt x="102297" y="536267"/>
                    <a:pt x="82799" y="516889"/>
                    <a:pt x="82799" y="492997"/>
                  </a:cubicBezTo>
                  <a:lnTo>
                    <a:pt x="82799" y="105635"/>
                  </a:lnTo>
                  <a:close/>
                  <a:moveTo>
                    <a:pt x="126223" y="34616"/>
                  </a:moveTo>
                  <a:cubicBezTo>
                    <a:pt x="121419" y="34616"/>
                    <a:pt x="117557" y="38567"/>
                    <a:pt x="117557" y="43270"/>
                  </a:cubicBezTo>
                  <a:lnTo>
                    <a:pt x="117557" y="492997"/>
                  </a:lnTo>
                  <a:cubicBezTo>
                    <a:pt x="117557" y="497794"/>
                    <a:pt x="121419" y="501651"/>
                    <a:pt x="126223" y="501651"/>
                  </a:cubicBezTo>
                  <a:lnTo>
                    <a:pt x="462130" y="501651"/>
                  </a:lnTo>
                  <a:cubicBezTo>
                    <a:pt x="466840" y="501651"/>
                    <a:pt x="470796" y="497794"/>
                    <a:pt x="470796" y="492997"/>
                  </a:cubicBezTo>
                  <a:lnTo>
                    <a:pt x="470796" y="43270"/>
                  </a:lnTo>
                  <a:cubicBezTo>
                    <a:pt x="470796" y="38567"/>
                    <a:pt x="466840" y="34616"/>
                    <a:pt x="462130" y="34616"/>
                  </a:cubicBezTo>
                  <a:close/>
                  <a:moveTo>
                    <a:pt x="126223" y="0"/>
                  </a:moveTo>
                  <a:lnTo>
                    <a:pt x="462130" y="0"/>
                  </a:lnTo>
                  <a:cubicBezTo>
                    <a:pt x="485961" y="0"/>
                    <a:pt x="505460" y="19472"/>
                    <a:pt x="505460" y="43270"/>
                  </a:cubicBezTo>
                  <a:lnTo>
                    <a:pt x="505460" y="492997"/>
                  </a:lnTo>
                  <a:cubicBezTo>
                    <a:pt x="505460" y="516889"/>
                    <a:pt x="485961" y="536267"/>
                    <a:pt x="462130" y="536267"/>
                  </a:cubicBezTo>
                  <a:lnTo>
                    <a:pt x="422661" y="536267"/>
                  </a:lnTo>
                  <a:lnTo>
                    <a:pt x="422661" y="563922"/>
                  </a:lnTo>
                  <a:cubicBezTo>
                    <a:pt x="422661" y="587815"/>
                    <a:pt x="403163" y="607286"/>
                    <a:pt x="379237" y="607286"/>
                  </a:cubicBezTo>
                  <a:lnTo>
                    <a:pt x="43330" y="607286"/>
                  </a:lnTo>
                  <a:cubicBezTo>
                    <a:pt x="19404" y="607286"/>
                    <a:pt x="0" y="587815"/>
                    <a:pt x="0" y="563922"/>
                  </a:cubicBezTo>
                  <a:lnTo>
                    <a:pt x="0" y="114289"/>
                  </a:lnTo>
                  <a:cubicBezTo>
                    <a:pt x="0" y="90397"/>
                    <a:pt x="19404" y="70925"/>
                    <a:pt x="43330" y="70925"/>
                  </a:cubicBezTo>
                  <a:lnTo>
                    <a:pt x="82799" y="70925"/>
                  </a:lnTo>
                  <a:lnTo>
                    <a:pt x="82799" y="43270"/>
                  </a:lnTo>
                  <a:cubicBezTo>
                    <a:pt x="82799" y="19472"/>
                    <a:pt x="102297" y="0"/>
                    <a:pt x="126223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5034279" y="2269659"/>
            <a:ext cx="780942" cy="780965"/>
            <a:chOff x="5034279" y="2022916"/>
            <a:chExt cx="780942" cy="780965"/>
          </a:xfrm>
        </p:grpSpPr>
        <p:sp>
          <p:nvSpPr>
            <p:cNvPr id="54" name="Freeform: Shape 17"/>
            <p:cNvSpPr/>
            <p:nvPr/>
          </p:nvSpPr>
          <p:spPr>
            <a:xfrm>
              <a:off x="5034279" y="2022916"/>
              <a:ext cx="780942" cy="780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6" h="19807" extrusionOk="0">
                  <a:moveTo>
                    <a:pt x="11898" y="19602"/>
                  </a:moveTo>
                  <a:cubicBezTo>
                    <a:pt x="6542" y="20703"/>
                    <a:pt x="1307" y="17255"/>
                    <a:pt x="205" y="11898"/>
                  </a:cubicBezTo>
                  <a:cubicBezTo>
                    <a:pt x="-897" y="6542"/>
                    <a:pt x="2552" y="1307"/>
                    <a:pt x="7908" y="205"/>
                  </a:cubicBezTo>
                  <a:cubicBezTo>
                    <a:pt x="13261" y="-897"/>
                    <a:pt x="18494" y="2548"/>
                    <a:pt x="19599" y="7899"/>
                  </a:cubicBezTo>
                  <a:cubicBezTo>
                    <a:pt x="19600" y="7902"/>
                    <a:pt x="19600" y="7904"/>
                    <a:pt x="19601" y="7908"/>
                  </a:cubicBezTo>
                  <a:cubicBezTo>
                    <a:pt x="20703" y="13264"/>
                    <a:pt x="17254" y="18500"/>
                    <a:pt x="11898" y="19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55" name="Freeform: Shape 17"/>
            <p:cNvSpPr/>
            <p:nvPr/>
          </p:nvSpPr>
          <p:spPr>
            <a:xfrm>
              <a:off x="5281451" y="2241680"/>
              <a:ext cx="286597" cy="343438"/>
            </a:xfrm>
            <a:custGeom>
              <a:avLst/>
              <a:gdLst>
                <a:gd name="connsiteX0" fmla="*/ 234347 w 506307"/>
                <a:gd name="connsiteY0" fmla="*/ 379219 h 606722"/>
                <a:gd name="connsiteX1" fmla="*/ 271960 w 506307"/>
                <a:gd name="connsiteY1" fmla="*/ 379219 h 606722"/>
                <a:gd name="connsiteX2" fmla="*/ 278451 w 506307"/>
                <a:gd name="connsiteY2" fmla="*/ 385705 h 606722"/>
                <a:gd name="connsiteX3" fmla="*/ 278451 w 506307"/>
                <a:gd name="connsiteY3" fmla="*/ 448520 h 606722"/>
                <a:gd name="connsiteX4" fmla="*/ 271960 w 506307"/>
                <a:gd name="connsiteY4" fmla="*/ 455006 h 606722"/>
                <a:gd name="connsiteX5" fmla="*/ 234347 w 506307"/>
                <a:gd name="connsiteY5" fmla="*/ 455006 h 606722"/>
                <a:gd name="connsiteX6" fmla="*/ 227856 w 506307"/>
                <a:gd name="connsiteY6" fmla="*/ 448520 h 606722"/>
                <a:gd name="connsiteX7" fmla="*/ 227856 w 506307"/>
                <a:gd name="connsiteY7" fmla="*/ 385705 h 606722"/>
                <a:gd name="connsiteX8" fmla="*/ 234347 w 506307"/>
                <a:gd name="connsiteY8" fmla="*/ 379219 h 606722"/>
                <a:gd name="connsiteX9" fmla="*/ 234331 w 506307"/>
                <a:gd name="connsiteY9" fmla="*/ 328645 h 606722"/>
                <a:gd name="connsiteX10" fmla="*/ 177194 w 506307"/>
                <a:gd name="connsiteY10" fmla="*/ 385700 h 606722"/>
                <a:gd name="connsiteX11" fmla="*/ 177194 w 506307"/>
                <a:gd name="connsiteY11" fmla="*/ 448532 h 606722"/>
                <a:gd name="connsiteX12" fmla="*/ 234331 w 506307"/>
                <a:gd name="connsiteY12" fmla="*/ 505587 h 606722"/>
                <a:gd name="connsiteX13" fmla="*/ 271977 w 506307"/>
                <a:gd name="connsiteY13" fmla="*/ 505587 h 606722"/>
                <a:gd name="connsiteX14" fmla="*/ 329113 w 506307"/>
                <a:gd name="connsiteY14" fmla="*/ 448532 h 606722"/>
                <a:gd name="connsiteX15" fmla="*/ 329113 w 506307"/>
                <a:gd name="connsiteY15" fmla="*/ 385700 h 606722"/>
                <a:gd name="connsiteX16" fmla="*/ 271977 w 506307"/>
                <a:gd name="connsiteY16" fmla="*/ 328645 h 606722"/>
                <a:gd name="connsiteX17" fmla="*/ 253109 w 506307"/>
                <a:gd name="connsiteY17" fmla="*/ 0 h 606722"/>
                <a:gd name="connsiteX18" fmla="*/ 430303 w 506307"/>
                <a:gd name="connsiteY18" fmla="*/ 176942 h 606722"/>
                <a:gd name="connsiteX19" fmla="*/ 430303 w 506307"/>
                <a:gd name="connsiteY19" fmla="*/ 252749 h 606722"/>
                <a:gd name="connsiteX20" fmla="*/ 480943 w 506307"/>
                <a:gd name="connsiteY20" fmla="*/ 252749 h 606722"/>
                <a:gd name="connsiteX21" fmla="*/ 506307 w 506307"/>
                <a:gd name="connsiteY21" fmla="*/ 278077 h 606722"/>
                <a:gd name="connsiteX22" fmla="*/ 506307 w 506307"/>
                <a:gd name="connsiteY22" fmla="*/ 581394 h 606722"/>
                <a:gd name="connsiteX23" fmla="*/ 480943 w 506307"/>
                <a:gd name="connsiteY23" fmla="*/ 606722 h 606722"/>
                <a:gd name="connsiteX24" fmla="*/ 25275 w 506307"/>
                <a:gd name="connsiteY24" fmla="*/ 606722 h 606722"/>
                <a:gd name="connsiteX25" fmla="*/ 0 w 506307"/>
                <a:gd name="connsiteY25" fmla="*/ 581394 h 606722"/>
                <a:gd name="connsiteX26" fmla="*/ 0 w 506307"/>
                <a:gd name="connsiteY26" fmla="*/ 278077 h 606722"/>
                <a:gd name="connsiteX27" fmla="*/ 25275 w 506307"/>
                <a:gd name="connsiteY27" fmla="*/ 252749 h 606722"/>
                <a:gd name="connsiteX28" fmla="*/ 379753 w 506307"/>
                <a:gd name="connsiteY28" fmla="*/ 252749 h 606722"/>
                <a:gd name="connsiteX29" fmla="*/ 379753 w 506307"/>
                <a:gd name="connsiteY29" fmla="*/ 176942 h 606722"/>
                <a:gd name="connsiteX30" fmla="*/ 253109 w 506307"/>
                <a:gd name="connsiteY30" fmla="*/ 50568 h 606722"/>
                <a:gd name="connsiteX31" fmla="*/ 126554 w 506307"/>
                <a:gd name="connsiteY31" fmla="*/ 176942 h 606722"/>
                <a:gd name="connsiteX32" fmla="*/ 101279 w 506307"/>
                <a:gd name="connsiteY32" fmla="*/ 202270 h 606722"/>
                <a:gd name="connsiteX33" fmla="*/ 75915 w 506307"/>
                <a:gd name="connsiteY33" fmla="*/ 176942 h 606722"/>
                <a:gd name="connsiteX34" fmla="*/ 253109 w 506307"/>
                <a:gd name="connsiteY34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06307" h="606722">
                  <a:moveTo>
                    <a:pt x="234347" y="379219"/>
                  </a:moveTo>
                  <a:lnTo>
                    <a:pt x="271960" y="379219"/>
                  </a:lnTo>
                  <a:cubicBezTo>
                    <a:pt x="275517" y="379219"/>
                    <a:pt x="278451" y="382062"/>
                    <a:pt x="278451" y="385705"/>
                  </a:cubicBezTo>
                  <a:lnTo>
                    <a:pt x="278451" y="448520"/>
                  </a:lnTo>
                  <a:cubicBezTo>
                    <a:pt x="278451" y="452074"/>
                    <a:pt x="275517" y="455006"/>
                    <a:pt x="271960" y="455006"/>
                  </a:cubicBezTo>
                  <a:lnTo>
                    <a:pt x="234347" y="455006"/>
                  </a:lnTo>
                  <a:cubicBezTo>
                    <a:pt x="230791" y="455006"/>
                    <a:pt x="227856" y="452074"/>
                    <a:pt x="227856" y="448520"/>
                  </a:cubicBezTo>
                  <a:lnTo>
                    <a:pt x="227856" y="385705"/>
                  </a:lnTo>
                  <a:cubicBezTo>
                    <a:pt x="227856" y="382062"/>
                    <a:pt x="230791" y="379219"/>
                    <a:pt x="234347" y="379219"/>
                  </a:cubicBezTo>
                  <a:close/>
                  <a:moveTo>
                    <a:pt x="234331" y="328645"/>
                  </a:moveTo>
                  <a:cubicBezTo>
                    <a:pt x="202825" y="328645"/>
                    <a:pt x="177194" y="354240"/>
                    <a:pt x="177194" y="385700"/>
                  </a:cubicBezTo>
                  <a:lnTo>
                    <a:pt x="177194" y="448532"/>
                  </a:lnTo>
                  <a:cubicBezTo>
                    <a:pt x="177194" y="479992"/>
                    <a:pt x="202825" y="505587"/>
                    <a:pt x="234331" y="505587"/>
                  </a:cubicBezTo>
                  <a:lnTo>
                    <a:pt x="271977" y="505587"/>
                  </a:lnTo>
                  <a:cubicBezTo>
                    <a:pt x="303482" y="505587"/>
                    <a:pt x="329113" y="479992"/>
                    <a:pt x="329113" y="448532"/>
                  </a:cubicBezTo>
                  <a:lnTo>
                    <a:pt x="329113" y="385700"/>
                  </a:lnTo>
                  <a:cubicBezTo>
                    <a:pt x="329113" y="354240"/>
                    <a:pt x="303482" y="328645"/>
                    <a:pt x="271977" y="328645"/>
                  </a:cubicBezTo>
                  <a:close/>
                  <a:moveTo>
                    <a:pt x="253109" y="0"/>
                  </a:moveTo>
                  <a:cubicBezTo>
                    <a:pt x="350829" y="0"/>
                    <a:pt x="430303" y="79362"/>
                    <a:pt x="430303" y="176942"/>
                  </a:cubicBezTo>
                  <a:lnTo>
                    <a:pt x="430303" y="252749"/>
                  </a:lnTo>
                  <a:lnTo>
                    <a:pt x="480943" y="252749"/>
                  </a:lnTo>
                  <a:cubicBezTo>
                    <a:pt x="494916" y="252749"/>
                    <a:pt x="506307" y="264124"/>
                    <a:pt x="506307" y="278077"/>
                  </a:cubicBezTo>
                  <a:lnTo>
                    <a:pt x="506307" y="581394"/>
                  </a:lnTo>
                  <a:cubicBezTo>
                    <a:pt x="506307" y="595435"/>
                    <a:pt x="494916" y="606722"/>
                    <a:pt x="480943" y="606722"/>
                  </a:cubicBezTo>
                  <a:lnTo>
                    <a:pt x="25275" y="606722"/>
                  </a:lnTo>
                  <a:cubicBezTo>
                    <a:pt x="11302" y="606722"/>
                    <a:pt x="0" y="595435"/>
                    <a:pt x="0" y="581394"/>
                  </a:cubicBezTo>
                  <a:lnTo>
                    <a:pt x="0" y="278077"/>
                  </a:lnTo>
                  <a:cubicBezTo>
                    <a:pt x="0" y="264124"/>
                    <a:pt x="11302" y="252749"/>
                    <a:pt x="25275" y="252749"/>
                  </a:cubicBezTo>
                  <a:lnTo>
                    <a:pt x="379753" y="252749"/>
                  </a:lnTo>
                  <a:lnTo>
                    <a:pt x="379753" y="176942"/>
                  </a:lnTo>
                  <a:cubicBezTo>
                    <a:pt x="379753" y="107267"/>
                    <a:pt x="322972" y="50568"/>
                    <a:pt x="253109" y="50568"/>
                  </a:cubicBezTo>
                  <a:cubicBezTo>
                    <a:pt x="183335" y="50568"/>
                    <a:pt x="126554" y="107267"/>
                    <a:pt x="126554" y="176942"/>
                  </a:cubicBezTo>
                  <a:cubicBezTo>
                    <a:pt x="126554" y="190895"/>
                    <a:pt x="115252" y="202270"/>
                    <a:pt x="101279" y="202270"/>
                  </a:cubicBezTo>
                  <a:cubicBezTo>
                    <a:pt x="87306" y="202270"/>
                    <a:pt x="75915" y="190895"/>
                    <a:pt x="75915" y="176942"/>
                  </a:cubicBezTo>
                  <a:cubicBezTo>
                    <a:pt x="75915" y="79362"/>
                    <a:pt x="155389" y="0"/>
                    <a:pt x="253109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>
                <a:cs typeface="+mn-ea"/>
                <a:sym typeface="+mn-lt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7990296" y="1927683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1.2.2</a:t>
            </a:r>
          </a:p>
        </p:txBody>
      </p:sp>
      <p:sp>
        <p:nvSpPr>
          <p:cNvPr id="57" name="矩形 56"/>
          <p:cNvSpPr/>
          <p:nvPr/>
        </p:nvSpPr>
        <p:spPr>
          <a:xfrm>
            <a:off x="7990296" y="5020892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1.2.6</a:t>
            </a:r>
          </a:p>
        </p:txBody>
      </p:sp>
      <p:grpSp>
        <p:nvGrpSpPr>
          <p:cNvPr id="58" name="组合 57"/>
          <p:cNvGrpSpPr/>
          <p:nvPr/>
        </p:nvGrpSpPr>
        <p:grpSpPr>
          <a:xfrm>
            <a:off x="1235671" y="1927683"/>
            <a:ext cx="2965476" cy="770077"/>
            <a:chOff x="8386922" y="2192795"/>
            <a:chExt cx="2965476" cy="770077"/>
          </a:xfrm>
        </p:grpSpPr>
        <p:sp>
          <p:nvSpPr>
            <p:cNvPr id="59" name="矩形 58"/>
            <p:cNvSpPr/>
            <p:nvPr/>
          </p:nvSpPr>
          <p:spPr>
            <a:xfrm>
              <a:off x="8850447" y="2192795"/>
              <a:ext cx="2501951" cy="4235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1.2.1</a:t>
              </a: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8386922" y="2594572"/>
              <a:ext cx="2965476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1.2.1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</p:grpSp>
      <p:sp>
        <p:nvSpPr>
          <p:cNvPr id="61" name="矩形 60"/>
          <p:cNvSpPr/>
          <p:nvPr/>
        </p:nvSpPr>
        <p:spPr>
          <a:xfrm>
            <a:off x="1699196" y="5020892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1.2.5</a:t>
            </a:r>
          </a:p>
        </p:txBody>
      </p:sp>
      <p:sp>
        <p:nvSpPr>
          <p:cNvPr id="62" name="矩形 61"/>
          <p:cNvSpPr/>
          <p:nvPr/>
        </p:nvSpPr>
        <p:spPr>
          <a:xfrm>
            <a:off x="7990296" y="3474288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1.2.4</a:t>
            </a:r>
          </a:p>
        </p:txBody>
      </p:sp>
      <p:sp>
        <p:nvSpPr>
          <p:cNvPr id="63" name="矩形 62"/>
          <p:cNvSpPr/>
          <p:nvPr/>
        </p:nvSpPr>
        <p:spPr>
          <a:xfrm>
            <a:off x="1699196" y="3474288"/>
            <a:ext cx="2501951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1.2.3</a:t>
            </a:r>
          </a:p>
        </p:txBody>
      </p:sp>
      <p:sp>
        <p:nvSpPr>
          <p:cNvPr id="64" name="zoom-tool_72585"/>
          <p:cNvSpPr>
            <a:spLocks noChangeAspect="1"/>
          </p:cNvSpPr>
          <p:nvPr/>
        </p:nvSpPr>
        <p:spPr bwMode="auto">
          <a:xfrm>
            <a:off x="5767224" y="3486290"/>
            <a:ext cx="609685" cy="588572"/>
          </a:xfrm>
          <a:custGeom>
            <a:avLst/>
            <a:gdLst>
              <a:gd name="T0" fmla="*/ 8270 w 8441"/>
              <a:gd name="T1" fmla="*/ 6791 h 8160"/>
              <a:gd name="T2" fmla="*/ 5734 w 8441"/>
              <a:gd name="T3" fmla="*/ 4255 h 8160"/>
              <a:gd name="T4" fmla="*/ 5225 w 8441"/>
              <a:gd name="T5" fmla="*/ 848 h 8160"/>
              <a:gd name="T6" fmla="*/ 3177 w 8441"/>
              <a:gd name="T7" fmla="*/ 0 h 8160"/>
              <a:gd name="T8" fmla="*/ 1130 w 8441"/>
              <a:gd name="T9" fmla="*/ 848 h 8160"/>
              <a:gd name="T10" fmla="*/ 1130 w 8441"/>
              <a:gd name="T11" fmla="*/ 4944 h 8160"/>
              <a:gd name="T12" fmla="*/ 3177 w 8441"/>
              <a:gd name="T13" fmla="*/ 5792 h 8160"/>
              <a:gd name="T14" fmla="*/ 4538 w 8441"/>
              <a:gd name="T15" fmla="*/ 5454 h 8160"/>
              <a:gd name="T16" fmla="*/ 7072 w 8441"/>
              <a:gd name="T17" fmla="*/ 7988 h 8160"/>
              <a:gd name="T18" fmla="*/ 7486 w 8441"/>
              <a:gd name="T19" fmla="*/ 8160 h 8160"/>
              <a:gd name="T20" fmla="*/ 7901 w 8441"/>
              <a:gd name="T21" fmla="*/ 7988 h 8160"/>
              <a:gd name="T22" fmla="*/ 8270 w 8441"/>
              <a:gd name="T23" fmla="*/ 7620 h 8160"/>
              <a:gd name="T24" fmla="*/ 8441 w 8441"/>
              <a:gd name="T25" fmla="*/ 7205 h 8160"/>
              <a:gd name="T26" fmla="*/ 8270 w 8441"/>
              <a:gd name="T27" fmla="*/ 6791 h 8160"/>
              <a:gd name="T28" fmla="*/ 1793 w 8441"/>
              <a:gd name="T29" fmla="*/ 4281 h 8160"/>
              <a:gd name="T30" fmla="*/ 1793 w 8441"/>
              <a:gd name="T31" fmla="*/ 1511 h 8160"/>
              <a:gd name="T32" fmla="*/ 3177 w 8441"/>
              <a:gd name="T33" fmla="*/ 938 h 8160"/>
              <a:gd name="T34" fmla="*/ 4562 w 8441"/>
              <a:gd name="T35" fmla="*/ 1511 h 8160"/>
              <a:gd name="T36" fmla="*/ 4562 w 8441"/>
              <a:gd name="T37" fmla="*/ 4281 h 8160"/>
              <a:gd name="T38" fmla="*/ 3177 w 8441"/>
              <a:gd name="T39" fmla="*/ 4854 h 8160"/>
              <a:gd name="T40" fmla="*/ 1793 w 8441"/>
              <a:gd name="T41" fmla="*/ 4281 h 8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441" h="8160">
                <a:moveTo>
                  <a:pt x="8270" y="6791"/>
                </a:moveTo>
                <a:lnTo>
                  <a:pt x="5734" y="4255"/>
                </a:lnTo>
                <a:cubicBezTo>
                  <a:pt x="6316" y="3161"/>
                  <a:pt x="6146" y="1769"/>
                  <a:pt x="5225" y="848"/>
                </a:cubicBezTo>
                <a:cubicBezTo>
                  <a:pt x="4678" y="301"/>
                  <a:pt x="3951" y="0"/>
                  <a:pt x="3177" y="0"/>
                </a:cubicBezTo>
                <a:cubicBezTo>
                  <a:pt x="2404" y="0"/>
                  <a:pt x="1676" y="301"/>
                  <a:pt x="1130" y="848"/>
                </a:cubicBezTo>
                <a:cubicBezTo>
                  <a:pt x="0" y="1977"/>
                  <a:pt x="0" y="3815"/>
                  <a:pt x="1130" y="4944"/>
                </a:cubicBezTo>
                <a:cubicBezTo>
                  <a:pt x="1677" y="5491"/>
                  <a:pt x="2404" y="5792"/>
                  <a:pt x="3177" y="5792"/>
                </a:cubicBezTo>
                <a:cubicBezTo>
                  <a:pt x="3660" y="5792"/>
                  <a:pt x="4124" y="5675"/>
                  <a:pt x="4538" y="5454"/>
                </a:cubicBezTo>
                <a:lnTo>
                  <a:pt x="7072" y="7988"/>
                </a:lnTo>
                <a:cubicBezTo>
                  <a:pt x="7183" y="8099"/>
                  <a:pt x="7330" y="8160"/>
                  <a:pt x="7486" y="8160"/>
                </a:cubicBezTo>
                <a:cubicBezTo>
                  <a:pt x="7643" y="8160"/>
                  <a:pt x="7790" y="8099"/>
                  <a:pt x="7901" y="7988"/>
                </a:cubicBezTo>
                <a:lnTo>
                  <a:pt x="8270" y="7620"/>
                </a:lnTo>
                <a:cubicBezTo>
                  <a:pt x="8380" y="7509"/>
                  <a:pt x="8441" y="7362"/>
                  <a:pt x="8441" y="7205"/>
                </a:cubicBezTo>
                <a:cubicBezTo>
                  <a:pt x="8441" y="7049"/>
                  <a:pt x="8380" y="6901"/>
                  <a:pt x="8270" y="6791"/>
                </a:cubicBezTo>
                <a:close/>
                <a:moveTo>
                  <a:pt x="1793" y="4281"/>
                </a:moveTo>
                <a:cubicBezTo>
                  <a:pt x="1029" y="3517"/>
                  <a:pt x="1029" y="2275"/>
                  <a:pt x="1793" y="1511"/>
                </a:cubicBezTo>
                <a:cubicBezTo>
                  <a:pt x="2163" y="1142"/>
                  <a:pt x="2654" y="938"/>
                  <a:pt x="3177" y="938"/>
                </a:cubicBezTo>
                <a:cubicBezTo>
                  <a:pt x="3700" y="938"/>
                  <a:pt x="4192" y="1142"/>
                  <a:pt x="4562" y="1511"/>
                </a:cubicBezTo>
                <a:cubicBezTo>
                  <a:pt x="5325" y="2275"/>
                  <a:pt x="5325" y="3517"/>
                  <a:pt x="4562" y="4281"/>
                </a:cubicBezTo>
                <a:cubicBezTo>
                  <a:pt x="4192" y="4650"/>
                  <a:pt x="3700" y="4854"/>
                  <a:pt x="3177" y="4854"/>
                </a:cubicBezTo>
                <a:cubicBezTo>
                  <a:pt x="2654" y="4854"/>
                  <a:pt x="2163" y="4650"/>
                  <a:pt x="1793" y="4281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188717" y="3879375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1.2.3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66" name="文本框 65"/>
          <p:cNvSpPr txBox="1"/>
          <p:nvPr/>
        </p:nvSpPr>
        <p:spPr>
          <a:xfrm>
            <a:off x="1235671" y="5422530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1.2.5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7983203" y="2311628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1.2.2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68" name="文本框 67"/>
          <p:cNvSpPr txBox="1"/>
          <p:nvPr/>
        </p:nvSpPr>
        <p:spPr>
          <a:xfrm>
            <a:off x="7943719" y="3847773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1.2.4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8039753" y="5422530"/>
            <a:ext cx="2965476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1.2.6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矩形 38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1.3</a:t>
            </a:r>
          </a:p>
        </p:txBody>
      </p:sp>
      <p:grpSp>
        <p:nvGrpSpPr>
          <p:cNvPr id="41" name="组合 4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42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43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cxnSp>
        <p:nvCxnSpPr>
          <p:cNvPr id="44" name="Straight Connector 54"/>
          <p:cNvCxnSpPr/>
          <p:nvPr/>
        </p:nvCxnSpPr>
        <p:spPr>
          <a:xfrm>
            <a:off x="2553999" y="4602419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56"/>
          <p:cNvCxnSpPr/>
          <p:nvPr/>
        </p:nvCxnSpPr>
        <p:spPr>
          <a:xfrm>
            <a:off x="5611620" y="4602419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58"/>
          <p:cNvCxnSpPr/>
          <p:nvPr/>
        </p:nvCxnSpPr>
        <p:spPr>
          <a:xfrm>
            <a:off x="8672541" y="4602419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 Placeholder 59"/>
          <p:cNvSpPr txBox="1"/>
          <p:nvPr/>
        </p:nvSpPr>
        <p:spPr>
          <a:xfrm>
            <a:off x="1024808" y="1700809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1.3.1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cxnSp>
        <p:nvCxnSpPr>
          <p:cNvPr id="48" name="Straight Connector 62"/>
          <p:cNvCxnSpPr/>
          <p:nvPr/>
        </p:nvCxnSpPr>
        <p:spPr>
          <a:xfrm>
            <a:off x="1035351" y="1796821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63"/>
          <p:cNvCxnSpPr/>
          <p:nvPr/>
        </p:nvCxnSpPr>
        <p:spPr>
          <a:xfrm>
            <a:off x="4092539" y="1796821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64"/>
          <p:cNvCxnSpPr/>
          <p:nvPr/>
        </p:nvCxnSpPr>
        <p:spPr>
          <a:xfrm>
            <a:off x="7147759" y="1796821"/>
            <a:ext cx="0" cy="14656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50"/>
          <p:cNvGrpSpPr/>
          <p:nvPr/>
        </p:nvGrpSpPr>
        <p:grpSpPr>
          <a:xfrm>
            <a:off x="912124" y="3254699"/>
            <a:ext cx="10390551" cy="1354860"/>
            <a:chOff x="912124" y="3254699"/>
            <a:chExt cx="10390551" cy="1354860"/>
          </a:xfrm>
        </p:grpSpPr>
        <p:sp>
          <p:nvSpPr>
            <p:cNvPr id="52" name="Freeform 8"/>
            <p:cNvSpPr/>
            <p:nvPr/>
          </p:nvSpPr>
          <p:spPr bwMode="auto">
            <a:xfrm>
              <a:off x="8171139" y="3254700"/>
              <a:ext cx="501403" cy="1354859"/>
            </a:xfrm>
            <a:custGeom>
              <a:avLst/>
              <a:gdLst>
                <a:gd name="T0" fmla="*/ 281 w 281"/>
                <a:gd name="T1" fmla="*/ 278 h 1123"/>
                <a:gd name="T2" fmla="*/ 281 w 281"/>
                <a:gd name="T3" fmla="*/ 1123 h 1123"/>
                <a:gd name="T4" fmla="*/ 0 w 281"/>
                <a:gd name="T5" fmla="*/ 842 h 1123"/>
                <a:gd name="T6" fmla="*/ 0 w 281"/>
                <a:gd name="T7" fmla="*/ 0 h 1123"/>
                <a:gd name="T8" fmla="*/ 279 w 281"/>
                <a:gd name="T9" fmla="*/ 278 h 1123"/>
                <a:gd name="T10" fmla="*/ 281 w 281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1" h="1123">
                  <a:moveTo>
                    <a:pt x="281" y="278"/>
                  </a:moveTo>
                  <a:lnTo>
                    <a:pt x="281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9" y="278"/>
                  </a:lnTo>
                  <a:lnTo>
                    <a:pt x="281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3" name="Freeform 10"/>
            <p:cNvSpPr/>
            <p:nvPr/>
          </p:nvSpPr>
          <p:spPr bwMode="auto">
            <a:xfrm>
              <a:off x="6641949" y="3254700"/>
              <a:ext cx="501403" cy="1354859"/>
            </a:xfrm>
            <a:custGeom>
              <a:avLst/>
              <a:gdLst>
                <a:gd name="T0" fmla="*/ 281 w 281"/>
                <a:gd name="T1" fmla="*/ 278 h 1123"/>
                <a:gd name="T2" fmla="*/ 281 w 281"/>
                <a:gd name="T3" fmla="*/ 1123 h 1123"/>
                <a:gd name="T4" fmla="*/ 0 w 281"/>
                <a:gd name="T5" fmla="*/ 842 h 1123"/>
                <a:gd name="T6" fmla="*/ 0 w 281"/>
                <a:gd name="T7" fmla="*/ 0 h 1123"/>
                <a:gd name="T8" fmla="*/ 278 w 281"/>
                <a:gd name="T9" fmla="*/ 278 h 1123"/>
                <a:gd name="T10" fmla="*/ 281 w 281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1" h="1123">
                  <a:moveTo>
                    <a:pt x="281" y="278"/>
                  </a:moveTo>
                  <a:lnTo>
                    <a:pt x="281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1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4" name="Freeform 12"/>
            <p:cNvSpPr/>
            <p:nvPr/>
          </p:nvSpPr>
          <p:spPr bwMode="auto">
            <a:xfrm>
              <a:off x="5112760" y="3254700"/>
              <a:ext cx="499617" cy="1354859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5" name="Freeform 14"/>
            <p:cNvSpPr/>
            <p:nvPr/>
          </p:nvSpPr>
          <p:spPr bwMode="auto">
            <a:xfrm>
              <a:off x="3583570" y="3254700"/>
              <a:ext cx="499617" cy="1354859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 dirty="0">
                <a:cs typeface="+mn-ea"/>
                <a:sym typeface="+mn-lt"/>
              </a:endParaRPr>
            </a:p>
          </p:txBody>
        </p:sp>
        <p:sp>
          <p:nvSpPr>
            <p:cNvPr id="56" name="Freeform 16"/>
            <p:cNvSpPr/>
            <p:nvPr/>
          </p:nvSpPr>
          <p:spPr bwMode="auto">
            <a:xfrm>
              <a:off x="2054381" y="3254700"/>
              <a:ext cx="499617" cy="1354859"/>
            </a:xfrm>
            <a:custGeom>
              <a:avLst/>
              <a:gdLst>
                <a:gd name="T0" fmla="*/ 280 w 280"/>
                <a:gd name="T1" fmla="*/ 278 h 1123"/>
                <a:gd name="T2" fmla="*/ 280 w 280"/>
                <a:gd name="T3" fmla="*/ 1123 h 1123"/>
                <a:gd name="T4" fmla="*/ 0 w 280"/>
                <a:gd name="T5" fmla="*/ 842 h 1123"/>
                <a:gd name="T6" fmla="*/ 0 w 280"/>
                <a:gd name="T7" fmla="*/ 0 h 1123"/>
                <a:gd name="T8" fmla="*/ 278 w 280"/>
                <a:gd name="T9" fmla="*/ 278 h 1123"/>
                <a:gd name="T10" fmla="*/ 280 w 280"/>
                <a:gd name="T11" fmla="*/ 278 h 1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1123">
                  <a:moveTo>
                    <a:pt x="280" y="278"/>
                  </a:moveTo>
                  <a:lnTo>
                    <a:pt x="280" y="1123"/>
                  </a:lnTo>
                  <a:lnTo>
                    <a:pt x="0" y="842"/>
                  </a:lnTo>
                  <a:lnTo>
                    <a:pt x="0" y="0"/>
                  </a:lnTo>
                  <a:lnTo>
                    <a:pt x="278" y="278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1024809" y="3254700"/>
              <a:ext cx="10277866" cy="1354859"/>
              <a:chOff x="1024809" y="3254700"/>
              <a:chExt cx="10277866" cy="1354859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65" name="Freeform 17"/>
              <p:cNvSpPr/>
              <p:nvPr/>
            </p:nvSpPr>
            <p:spPr bwMode="auto">
              <a:xfrm>
                <a:off x="10201731" y="3429636"/>
                <a:ext cx="1100944" cy="1024288"/>
              </a:xfrm>
              <a:custGeom>
                <a:avLst/>
                <a:gdLst>
                  <a:gd name="T0" fmla="*/ 210 w 617"/>
                  <a:gd name="T1" fmla="*/ 849 h 849"/>
                  <a:gd name="T2" fmla="*/ 210 w 617"/>
                  <a:gd name="T3" fmla="*/ 717 h 849"/>
                  <a:gd name="T4" fmla="*/ 0 w 617"/>
                  <a:gd name="T5" fmla="*/ 717 h 849"/>
                  <a:gd name="T6" fmla="*/ 0 w 617"/>
                  <a:gd name="T7" fmla="*/ 133 h 849"/>
                  <a:gd name="T8" fmla="*/ 210 w 617"/>
                  <a:gd name="T9" fmla="*/ 133 h 849"/>
                  <a:gd name="T10" fmla="*/ 210 w 617"/>
                  <a:gd name="T11" fmla="*/ 0 h 849"/>
                  <a:gd name="T12" fmla="*/ 617 w 617"/>
                  <a:gd name="T13" fmla="*/ 424 h 849"/>
                  <a:gd name="T14" fmla="*/ 210 w 617"/>
                  <a:gd name="T15" fmla="*/ 849 h 8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7" h="849">
                    <a:moveTo>
                      <a:pt x="210" y="849"/>
                    </a:moveTo>
                    <a:lnTo>
                      <a:pt x="210" y="717"/>
                    </a:lnTo>
                    <a:lnTo>
                      <a:pt x="0" y="717"/>
                    </a:lnTo>
                    <a:lnTo>
                      <a:pt x="0" y="133"/>
                    </a:lnTo>
                    <a:lnTo>
                      <a:pt x="210" y="133"/>
                    </a:lnTo>
                    <a:lnTo>
                      <a:pt x="210" y="0"/>
                    </a:lnTo>
                    <a:lnTo>
                      <a:pt x="617" y="424"/>
                    </a:lnTo>
                    <a:lnTo>
                      <a:pt x="210" y="849"/>
                    </a:ln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121907" tIns="60953" rIns="121907" bIns="60953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6" name="Freeform 15"/>
              <p:cNvSpPr/>
              <p:nvPr/>
            </p:nvSpPr>
            <p:spPr bwMode="auto">
              <a:xfrm>
                <a:off x="1024809" y="3254701"/>
                <a:ext cx="1029571" cy="1350033"/>
              </a:xfrm>
              <a:custGeom>
                <a:avLst/>
                <a:gdLst>
                  <a:gd name="T0" fmla="*/ 577 w 577"/>
                  <a:gd name="T1" fmla="*/ 0 h 1119"/>
                  <a:gd name="T2" fmla="*/ 577 w 577"/>
                  <a:gd name="T3" fmla="*/ 1119 h 1119"/>
                  <a:gd name="T4" fmla="*/ 288 w 577"/>
                  <a:gd name="T5" fmla="*/ 840 h 1119"/>
                  <a:gd name="T6" fmla="*/ 0 w 577"/>
                  <a:gd name="T7" fmla="*/ 1118 h 1119"/>
                  <a:gd name="T8" fmla="*/ 0 w 577"/>
                  <a:gd name="T9" fmla="*/ 0 h 1119"/>
                  <a:gd name="T10" fmla="*/ 577 w 577"/>
                  <a:gd name="T11" fmla="*/ 0 h 1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7" h="1119">
                    <a:moveTo>
                      <a:pt x="577" y="0"/>
                    </a:moveTo>
                    <a:lnTo>
                      <a:pt x="577" y="1119"/>
                    </a:lnTo>
                    <a:lnTo>
                      <a:pt x="288" y="840"/>
                    </a:lnTo>
                    <a:lnTo>
                      <a:pt x="0" y="1118"/>
                    </a:lnTo>
                    <a:lnTo>
                      <a:pt x="0" y="0"/>
                    </a:lnTo>
                    <a:lnTo>
                      <a:pt x="5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67" name="Rectangle 13"/>
              <p:cNvSpPr>
                <a:spLocks noChangeArrowheads="1"/>
              </p:cNvSpPr>
              <p:nvPr/>
            </p:nvSpPr>
            <p:spPr bwMode="auto">
              <a:xfrm>
                <a:off x="2553999" y="3254700"/>
                <a:ext cx="1029571" cy="135485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>
                  <a:cs typeface="+mn-ea"/>
                  <a:sym typeface="+mn-lt"/>
                </a:endParaRPr>
              </a:p>
            </p:txBody>
          </p:sp>
          <p:sp>
            <p:nvSpPr>
              <p:cNvPr id="68" name="Rectangle 11"/>
              <p:cNvSpPr>
                <a:spLocks noChangeArrowheads="1"/>
              </p:cNvSpPr>
              <p:nvPr/>
            </p:nvSpPr>
            <p:spPr bwMode="auto">
              <a:xfrm>
                <a:off x="4083188" y="3254700"/>
                <a:ext cx="1029571" cy="135485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69" name="Rectangle 9"/>
              <p:cNvSpPr>
                <a:spLocks noChangeArrowheads="1"/>
              </p:cNvSpPr>
              <p:nvPr/>
            </p:nvSpPr>
            <p:spPr bwMode="auto">
              <a:xfrm>
                <a:off x="5612379" y="3254700"/>
                <a:ext cx="1029571" cy="135485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0" name="Rectangle 7"/>
              <p:cNvSpPr>
                <a:spLocks noChangeArrowheads="1"/>
              </p:cNvSpPr>
              <p:nvPr/>
            </p:nvSpPr>
            <p:spPr bwMode="auto">
              <a:xfrm>
                <a:off x="7143351" y="3254700"/>
                <a:ext cx="1027787" cy="135485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  <p:sp>
            <p:nvSpPr>
              <p:cNvPr id="71" name="Rectangle 6"/>
              <p:cNvSpPr>
                <a:spLocks noChangeArrowheads="1"/>
              </p:cNvSpPr>
              <p:nvPr/>
            </p:nvSpPr>
            <p:spPr bwMode="auto">
              <a:xfrm>
                <a:off x="8672541" y="3254700"/>
                <a:ext cx="1029571" cy="135485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21883" tIns="60941" rIns="121883" bIns="60941" numCol="1" anchor="t" anchorCtr="0" compatLnSpc="1"/>
              <a:lstStyle/>
              <a:p>
                <a:endParaRPr lang="en-US" sz="2400" dirty="0">
                  <a:cs typeface="+mn-ea"/>
                  <a:sym typeface="+mn-lt"/>
                </a:endParaRPr>
              </a:p>
            </p:txBody>
          </p:sp>
        </p:grpSp>
        <p:sp>
          <p:nvSpPr>
            <p:cNvPr id="58" name="Freeform 5"/>
            <p:cNvSpPr/>
            <p:nvPr/>
          </p:nvSpPr>
          <p:spPr bwMode="auto">
            <a:xfrm>
              <a:off x="9702113" y="3254699"/>
              <a:ext cx="499617" cy="1039972"/>
            </a:xfrm>
            <a:custGeom>
              <a:avLst/>
              <a:gdLst>
                <a:gd name="T0" fmla="*/ 280 w 280"/>
                <a:gd name="T1" fmla="*/ 278 h 862"/>
                <a:gd name="T2" fmla="*/ 280 w 280"/>
                <a:gd name="T3" fmla="*/ 862 h 862"/>
                <a:gd name="T4" fmla="*/ 0 w 280"/>
                <a:gd name="T5" fmla="*/ 582 h 862"/>
                <a:gd name="T6" fmla="*/ 0 w 280"/>
                <a:gd name="T7" fmla="*/ 0 h 862"/>
                <a:gd name="T8" fmla="*/ 3 w 280"/>
                <a:gd name="T9" fmla="*/ 0 h 862"/>
                <a:gd name="T10" fmla="*/ 280 w 280"/>
                <a:gd name="T11" fmla="*/ 278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0" h="862">
                  <a:moveTo>
                    <a:pt x="280" y="278"/>
                  </a:moveTo>
                  <a:lnTo>
                    <a:pt x="280" y="862"/>
                  </a:lnTo>
                  <a:lnTo>
                    <a:pt x="0" y="582"/>
                  </a:lnTo>
                  <a:lnTo>
                    <a:pt x="0" y="0"/>
                  </a:lnTo>
                  <a:lnTo>
                    <a:pt x="3" y="0"/>
                  </a:lnTo>
                  <a:lnTo>
                    <a:pt x="280" y="278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121907" tIns="60953" rIns="121907" bIns="60953" numCol="1" anchor="t" anchorCtr="0" compatLnSpc="1"/>
            <a:lstStyle/>
            <a:p>
              <a:endParaRPr lang="en-US" sz="2400">
                <a:cs typeface="+mn-ea"/>
                <a:sym typeface="+mn-lt"/>
              </a:endParaRPr>
            </a:p>
          </p:txBody>
        </p:sp>
        <p:sp>
          <p:nvSpPr>
            <p:cNvPr id="59" name="Text Placeholder 59"/>
            <p:cNvSpPr txBox="1"/>
            <p:nvPr/>
          </p:nvSpPr>
          <p:spPr>
            <a:xfrm>
              <a:off x="912124" y="3416702"/>
              <a:ext cx="1279381" cy="903085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01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0" name="Text Placeholder 59"/>
            <p:cNvSpPr txBox="1"/>
            <p:nvPr/>
          </p:nvSpPr>
          <p:spPr>
            <a:xfrm>
              <a:off x="2441314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02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1" name="Text Placeholder 59"/>
            <p:cNvSpPr txBox="1"/>
            <p:nvPr/>
          </p:nvSpPr>
          <p:spPr>
            <a:xfrm>
              <a:off x="3970503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03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2" name="Text Placeholder 59"/>
            <p:cNvSpPr txBox="1"/>
            <p:nvPr/>
          </p:nvSpPr>
          <p:spPr>
            <a:xfrm>
              <a:off x="5499694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accent5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04</a:t>
              </a:r>
              <a:endParaRPr lang="en-US" sz="2665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3" name="Text Placeholder 59"/>
            <p:cNvSpPr txBox="1"/>
            <p:nvPr/>
          </p:nvSpPr>
          <p:spPr>
            <a:xfrm>
              <a:off x="7025520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05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64" name="Text Placeholder 59"/>
            <p:cNvSpPr txBox="1"/>
            <p:nvPr/>
          </p:nvSpPr>
          <p:spPr>
            <a:xfrm>
              <a:off x="8559856" y="3416701"/>
              <a:ext cx="1279381" cy="903086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2000" b="0" kern="120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zh-CN" sz="2665" dirty="0">
                  <a:latin typeface="+mn-lt"/>
                  <a:ea typeface="+mn-ea"/>
                  <a:cs typeface="+mn-ea"/>
                  <a:sym typeface="+mn-lt"/>
                </a:rPr>
                <a:t>06</a:t>
              </a:r>
              <a:endParaRPr lang="en-US" sz="2665" dirty="0"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72" name="Text Placeholder 59"/>
          <p:cNvSpPr txBox="1"/>
          <p:nvPr/>
        </p:nvSpPr>
        <p:spPr>
          <a:xfrm>
            <a:off x="2503600" y="4915311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1.3.2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3" name="Text Placeholder 59"/>
          <p:cNvSpPr txBox="1"/>
          <p:nvPr/>
        </p:nvSpPr>
        <p:spPr>
          <a:xfrm>
            <a:off x="4136040" y="1708799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1.3.3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4" name="Text Placeholder 59"/>
          <p:cNvSpPr txBox="1"/>
          <p:nvPr/>
        </p:nvSpPr>
        <p:spPr>
          <a:xfrm>
            <a:off x="7191259" y="1700420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1.3.5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5" name="Text Placeholder 59"/>
          <p:cNvSpPr txBox="1"/>
          <p:nvPr/>
        </p:nvSpPr>
        <p:spPr>
          <a:xfrm>
            <a:off x="5630097" y="4915311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1.3.4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6" name="Text Placeholder 59"/>
          <p:cNvSpPr txBox="1"/>
          <p:nvPr/>
        </p:nvSpPr>
        <p:spPr>
          <a:xfrm>
            <a:off x="8780208" y="4915311"/>
            <a:ext cx="2343425" cy="1248139"/>
          </a:xfrm>
          <a:prstGeom prst="rect">
            <a:avLst/>
          </a:prstGeom>
        </p:spPr>
        <p:txBody>
          <a:bodyPr lIns="121907" tIns="60953" rIns="121907" bIns="60953" anchor="t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小标题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1.3.6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" name="Rectangle 26">
            <a:extLst>
              <a:ext uri="{FF2B5EF4-FFF2-40B4-BE49-F238E27FC236}">
                <a16:creationId xmlns:a16="http://schemas.microsoft.com/office/drawing/2014/main" id="{A7B7B77E-143D-0FA6-C5FB-CC172E1FB28D}"/>
              </a:ext>
            </a:extLst>
          </p:cNvPr>
          <p:cNvSpPr/>
          <p:nvPr/>
        </p:nvSpPr>
        <p:spPr bwMode="auto">
          <a:xfrm>
            <a:off x="1206862" y="2162076"/>
            <a:ext cx="2763635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1.3.1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3" name="Rectangle 26">
            <a:extLst>
              <a:ext uri="{FF2B5EF4-FFF2-40B4-BE49-F238E27FC236}">
                <a16:creationId xmlns:a16="http://schemas.microsoft.com/office/drawing/2014/main" id="{26CFF84D-E32F-7010-2EFF-2D1BE134253E}"/>
              </a:ext>
            </a:extLst>
          </p:cNvPr>
          <p:cNvSpPr/>
          <p:nvPr/>
        </p:nvSpPr>
        <p:spPr bwMode="auto">
          <a:xfrm>
            <a:off x="8908339" y="5330811"/>
            <a:ext cx="2215293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1.3.6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E4548AB0-E443-1931-6B07-A02C7A26483C}"/>
              </a:ext>
            </a:extLst>
          </p:cNvPr>
          <p:cNvSpPr/>
          <p:nvPr/>
        </p:nvSpPr>
        <p:spPr bwMode="auto">
          <a:xfrm>
            <a:off x="5734563" y="5335253"/>
            <a:ext cx="2830312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1.3.4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5B6D1F10-AC02-D080-FEC8-E11A72AE1836}"/>
              </a:ext>
            </a:extLst>
          </p:cNvPr>
          <p:cNvSpPr/>
          <p:nvPr/>
        </p:nvSpPr>
        <p:spPr bwMode="auto">
          <a:xfrm>
            <a:off x="2661665" y="5338250"/>
            <a:ext cx="2838025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1.3.2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6" name="Rectangle 26">
            <a:extLst>
              <a:ext uri="{FF2B5EF4-FFF2-40B4-BE49-F238E27FC236}">
                <a16:creationId xmlns:a16="http://schemas.microsoft.com/office/drawing/2014/main" id="{349A7E7D-6D6C-C4BB-634E-EF6D255DAC13}"/>
              </a:ext>
            </a:extLst>
          </p:cNvPr>
          <p:cNvSpPr/>
          <p:nvPr/>
        </p:nvSpPr>
        <p:spPr bwMode="auto">
          <a:xfrm>
            <a:off x="7355781" y="2161847"/>
            <a:ext cx="2483443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1.3.5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  <p:sp>
        <p:nvSpPr>
          <p:cNvPr id="7" name="Rectangle 26">
            <a:extLst>
              <a:ext uri="{FF2B5EF4-FFF2-40B4-BE49-F238E27FC236}">
                <a16:creationId xmlns:a16="http://schemas.microsoft.com/office/drawing/2014/main" id="{68927994-B1DE-8603-210F-73F8DF1B3175}"/>
              </a:ext>
            </a:extLst>
          </p:cNvPr>
          <p:cNvSpPr/>
          <p:nvPr/>
        </p:nvSpPr>
        <p:spPr bwMode="auto">
          <a:xfrm>
            <a:off x="4300562" y="2162912"/>
            <a:ext cx="2724951" cy="99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defTabSz="1219200" fontAlgn="base">
              <a:lnSpc>
                <a:spcPct val="11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1.3.3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内容</a:t>
            </a: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72" grpId="0"/>
      <p:bldP spid="73" grpId="0"/>
      <p:bldP spid="74" grpId="0"/>
      <p:bldP spid="75" grpId="0"/>
      <p:bldP spid="7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1.4</a:t>
            </a:r>
          </a:p>
        </p:txBody>
      </p:sp>
      <p:grpSp>
        <p:nvGrpSpPr>
          <p:cNvPr id="51" name="组合 50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54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55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57" name="Freeform 14"/>
          <p:cNvSpPr/>
          <p:nvPr/>
        </p:nvSpPr>
        <p:spPr bwMode="auto">
          <a:xfrm rot="13500000">
            <a:off x="3656798" y="2676703"/>
            <a:ext cx="1227119" cy="2042165"/>
          </a:xfrm>
          <a:custGeom>
            <a:avLst/>
            <a:gdLst>
              <a:gd name="T0" fmla="*/ 329 w 486"/>
              <a:gd name="T1" fmla="*/ 0 h 799"/>
              <a:gd name="T2" fmla="*/ 378 w 486"/>
              <a:gd name="T3" fmla="*/ 1 h 799"/>
              <a:gd name="T4" fmla="*/ 430 w 486"/>
              <a:gd name="T5" fmla="*/ 7 h 799"/>
              <a:gd name="T6" fmla="*/ 486 w 486"/>
              <a:gd name="T7" fmla="*/ 19 h 799"/>
              <a:gd name="T8" fmla="*/ 483 w 486"/>
              <a:gd name="T9" fmla="*/ 30 h 799"/>
              <a:gd name="T10" fmla="*/ 428 w 486"/>
              <a:gd name="T11" fmla="*/ 19 h 799"/>
              <a:gd name="T12" fmla="*/ 376 w 486"/>
              <a:gd name="T13" fmla="*/ 13 h 799"/>
              <a:gd name="T14" fmla="*/ 329 w 486"/>
              <a:gd name="T15" fmla="*/ 12 h 799"/>
              <a:gd name="T16" fmla="*/ 278 w 486"/>
              <a:gd name="T17" fmla="*/ 15 h 799"/>
              <a:gd name="T18" fmla="*/ 231 w 486"/>
              <a:gd name="T19" fmla="*/ 22 h 799"/>
              <a:gd name="T20" fmla="*/ 191 w 486"/>
              <a:gd name="T21" fmla="*/ 36 h 799"/>
              <a:gd name="T22" fmla="*/ 153 w 486"/>
              <a:gd name="T23" fmla="*/ 53 h 799"/>
              <a:gd name="T24" fmla="*/ 122 w 486"/>
              <a:gd name="T25" fmla="*/ 74 h 799"/>
              <a:gd name="T26" fmla="*/ 94 w 486"/>
              <a:gd name="T27" fmla="*/ 101 h 799"/>
              <a:gd name="T28" fmla="*/ 72 w 486"/>
              <a:gd name="T29" fmla="*/ 129 h 799"/>
              <a:gd name="T30" fmla="*/ 52 w 486"/>
              <a:gd name="T31" fmla="*/ 162 h 799"/>
              <a:gd name="T32" fmla="*/ 38 w 486"/>
              <a:gd name="T33" fmla="*/ 198 h 799"/>
              <a:gd name="T34" fmla="*/ 27 w 486"/>
              <a:gd name="T35" fmla="*/ 235 h 799"/>
              <a:gd name="T36" fmla="*/ 18 w 486"/>
              <a:gd name="T37" fmla="*/ 275 h 799"/>
              <a:gd name="T38" fmla="*/ 14 w 486"/>
              <a:gd name="T39" fmla="*/ 317 h 799"/>
              <a:gd name="T40" fmla="*/ 12 w 486"/>
              <a:gd name="T41" fmla="*/ 361 h 799"/>
              <a:gd name="T42" fmla="*/ 17 w 486"/>
              <a:gd name="T43" fmla="*/ 434 h 799"/>
              <a:gd name="T44" fmla="*/ 27 w 486"/>
              <a:gd name="T45" fmla="*/ 510 h 799"/>
              <a:gd name="T46" fmla="*/ 45 w 486"/>
              <a:gd name="T47" fmla="*/ 584 h 799"/>
              <a:gd name="T48" fmla="*/ 67 w 486"/>
              <a:gd name="T49" fmla="*/ 657 h 799"/>
              <a:gd name="T50" fmla="*/ 95 w 486"/>
              <a:gd name="T51" fmla="*/ 727 h 799"/>
              <a:gd name="T52" fmla="*/ 127 w 486"/>
              <a:gd name="T53" fmla="*/ 793 h 799"/>
              <a:gd name="T54" fmla="*/ 127 w 486"/>
              <a:gd name="T55" fmla="*/ 793 h 799"/>
              <a:gd name="T56" fmla="*/ 115 w 486"/>
              <a:gd name="T57" fmla="*/ 799 h 799"/>
              <a:gd name="T58" fmla="*/ 84 w 486"/>
              <a:gd name="T59" fmla="*/ 733 h 799"/>
              <a:gd name="T60" fmla="*/ 55 w 486"/>
              <a:gd name="T61" fmla="*/ 662 h 799"/>
              <a:gd name="T62" fmla="*/ 33 w 486"/>
              <a:gd name="T63" fmla="*/ 587 h 799"/>
              <a:gd name="T64" fmla="*/ 15 w 486"/>
              <a:gd name="T65" fmla="*/ 512 h 799"/>
              <a:gd name="T66" fmla="*/ 5 w 486"/>
              <a:gd name="T67" fmla="*/ 436 h 799"/>
              <a:gd name="T68" fmla="*/ 0 w 486"/>
              <a:gd name="T69" fmla="*/ 361 h 799"/>
              <a:gd name="T70" fmla="*/ 2 w 486"/>
              <a:gd name="T71" fmla="*/ 312 h 799"/>
              <a:gd name="T72" fmla="*/ 8 w 486"/>
              <a:gd name="T73" fmla="*/ 266 h 799"/>
              <a:gd name="T74" fmla="*/ 17 w 486"/>
              <a:gd name="T75" fmla="*/ 222 h 799"/>
              <a:gd name="T76" fmla="*/ 32 w 486"/>
              <a:gd name="T77" fmla="*/ 180 h 799"/>
              <a:gd name="T78" fmla="*/ 49 w 486"/>
              <a:gd name="T79" fmla="*/ 143 h 799"/>
              <a:gd name="T80" fmla="*/ 73 w 486"/>
              <a:gd name="T81" fmla="*/ 107 h 799"/>
              <a:gd name="T82" fmla="*/ 97 w 486"/>
              <a:gd name="T83" fmla="*/ 80 h 799"/>
              <a:gd name="T84" fmla="*/ 125 w 486"/>
              <a:gd name="T85" fmla="*/ 56 h 799"/>
              <a:gd name="T86" fmla="*/ 158 w 486"/>
              <a:gd name="T87" fmla="*/ 37 h 799"/>
              <a:gd name="T88" fmla="*/ 194 w 486"/>
              <a:gd name="T89" fmla="*/ 21 h 799"/>
              <a:gd name="T90" fmla="*/ 235 w 486"/>
              <a:gd name="T91" fmla="*/ 9 h 799"/>
              <a:gd name="T92" fmla="*/ 280 w 486"/>
              <a:gd name="T93" fmla="*/ 1 h 799"/>
              <a:gd name="T94" fmla="*/ 329 w 486"/>
              <a:gd name="T95" fmla="*/ 0 h 7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6" h="799">
                <a:moveTo>
                  <a:pt x="329" y="0"/>
                </a:moveTo>
                <a:lnTo>
                  <a:pt x="378" y="1"/>
                </a:lnTo>
                <a:lnTo>
                  <a:pt x="430" y="7"/>
                </a:lnTo>
                <a:lnTo>
                  <a:pt x="486" y="19"/>
                </a:lnTo>
                <a:lnTo>
                  <a:pt x="483" y="30"/>
                </a:lnTo>
                <a:lnTo>
                  <a:pt x="428" y="19"/>
                </a:lnTo>
                <a:lnTo>
                  <a:pt x="376" y="13"/>
                </a:lnTo>
                <a:lnTo>
                  <a:pt x="329" y="12"/>
                </a:lnTo>
                <a:lnTo>
                  <a:pt x="278" y="15"/>
                </a:lnTo>
                <a:lnTo>
                  <a:pt x="231" y="22"/>
                </a:lnTo>
                <a:lnTo>
                  <a:pt x="191" y="36"/>
                </a:lnTo>
                <a:lnTo>
                  <a:pt x="153" y="53"/>
                </a:lnTo>
                <a:lnTo>
                  <a:pt x="122" y="74"/>
                </a:lnTo>
                <a:lnTo>
                  <a:pt x="94" y="101"/>
                </a:lnTo>
                <a:lnTo>
                  <a:pt x="72" y="129"/>
                </a:lnTo>
                <a:lnTo>
                  <a:pt x="52" y="162"/>
                </a:lnTo>
                <a:lnTo>
                  <a:pt x="38" y="198"/>
                </a:lnTo>
                <a:lnTo>
                  <a:pt x="27" y="235"/>
                </a:lnTo>
                <a:lnTo>
                  <a:pt x="18" y="275"/>
                </a:lnTo>
                <a:lnTo>
                  <a:pt x="14" y="317"/>
                </a:lnTo>
                <a:lnTo>
                  <a:pt x="12" y="361"/>
                </a:lnTo>
                <a:lnTo>
                  <a:pt x="17" y="434"/>
                </a:lnTo>
                <a:lnTo>
                  <a:pt x="27" y="510"/>
                </a:lnTo>
                <a:lnTo>
                  <a:pt x="45" y="584"/>
                </a:lnTo>
                <a:lnTo>
                  <a:pt x="67" y="657"/>
                </a:lnTo>
                <a:lnTo>
                  <a:pt x="95" y="727"/>
                </a:lnTo>
                <a:lnTo>
                  <a:pt x="127" y="793"/>
                </a:lnTo>
                <a:lnTo>
                  <a:pt x="127" y="793"/>
                </a:lnTo>
                <a:lnTo>
                  <a:pt x="115" y="799"/>
                </a:lnTo>
                <a:lnTo>
                  <a:pt x="84" y="733"/>
                </a:lnTo>
                <a:lnTo>
                  <a:pt x="55" y="662"/>
                </a:lnTo>
                <a:lnTo>
                  <a:pt x="33" y="587"/>
                </a:lnTo>
                <a:lnTo>
                  <a:pt x="15" y="512"/>
                </a:lnTo>
                <a:lnTo>
                  <a:pt x="5" y="436"/>
                </a:lnTo>
                <a:lnTo>
                  <a:pt x="0" y="361"/>
                </a:lnTo>
                <a:lnTo>
                  <a:pt x="2" y="312"/>
                </a:lnTo>
                <a:lnTo>
                  <a:pt x="8" y="266"/>
                </a:lnTo>
                <a:lnTo>
                  <a:pt x="17" y="222"/>
                </a:lnTo>
                <a:lnTo>
                  <a:pt x="32" y="180"/>
                </a:lnTo>
                <a:lnTo>
                  <a:pt x="49" y="143"/>
                </a:lnTo>
                <a:lnTo>
                  <a:pt x="73" y="107"/>
                </a:lnTo>
                <a:lnTo>
                  <a:pt x="97" y="80"/>
                </a:lnTo>
                <a:lnTo>
                  <a:pt x="125" y="56"/>
                </a:lnTo>
                <a:lnTo>
                  <a:pt x="158" y="37"/>
                </a:lnTo>
                <a:lnTo>
                  <a:pt x="194" y="21"/>
                </a:lnTo>
                <a:lnTo>
                  <a:pt x="235" y="9"/>
                </a:lnTo>
                <a:lnTo>
                  <a:pt x="280" y="1"/>
                </a:lnTo>
                <a:lnTo>
                  <a:pt x="329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30943" tIns="65472" rIns="130943" bIns="65472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8" name="Freeform 6"/>
          <p:cNvSpPr/>
          <p:nvPr/>
        </p:nvSpPr>
        <p:spPr bwMode="auto">
          <a:xfrm>
            <a:off x="-30499" y="2446469"/>
            <a:ext cx="12529027" cy="3284944"/>
          </a:xfrm>
          <a:custGeom>
            <a:avLst/>
            <a:gdLst>
              <a:gd name="T0" fmla="*/ 4415 w 4902"/>
              <a:gd name="T1" fmla="*/ 13 h 1301"/>
              <a:gd name="T2" fmla="*/ 4658 w 4902"/>
              <a:gd name="T3" fmla="*/ 87 h 1301"/>
              <a:gd name="T4" fmla="*/ 4902 w 4902"/>
              <a:gd name="T5" fmla="*/ 238 h 1301"/>
              <a:gd name="T6" fmla="*/ 4734 w 4902"/>
              <a:gd name="T7" fmla="*/ 139 h 1301"/>
              <a:gd name="T8" fmla="*/ 4492 w 4902"/>
              <a:gd name="T9" fmla="*/ 41 h 1301"/>
              <a:gd name="T10" fmla="*/ 4253 w 4902"/>
              <a:gd name="T11" fmla="*/ 11 h 1301"/>
              <a:gd name="T12" fmla="*/ 3954 w 4902"/>
              <a:gd name="T13" fmla="*/ 55 h 1301"/>
              <a:gd name="T14" fmla="*/ 3670 w 4902"/>
              <a:gd name="T15" fmla="*/ 165 h 1301"/>
              <a:gd name="T16" fmla="*/ 3409 w 4902"/>
              <a:gd name="T17" fmla="*/ 321 h 1301"/>
              <a:gd name="T18" fmla="*/ 3177 w 4902"/>
              <a:gd name="T19" fmla="*/ 495 h 1301"/>
              <a:gd name="T20" fmla="*/ 2982 w 4902"/>
              <a:gd name="T21" fmla="*/ 664 h 1301"/>
              <a:gd name="T22" fmla="*/ 2820 w 4902"/>
              <a:gd name="T23" fmla="*/ 812 h 1301"/>
              <a:gd name="T24" fmla="*/ 2635 w 4902"/>
              <a:gd name="T25" fmla="*/ 977 h 1301"/>
              <a:gd name="T26" fmla="*/ 2426 w 4902"/>
              <a:gd name="T27" fmla="*/ 1134 h 1301"/>
              <a:gd name="T28" fmla="*/ 2204 w 4902"/>
              <a:gd name="T29" fmla="*/ 1255 h 1301"/>
              <a:gd name="T30" fmla="*/ 1973 w 4902"/>
              <a:gd name="T31" fmla="*/ 1301 h 1301"/>
              <a:gd name="T32" fmla="*/ 1822 w 4902"/>
              <a:gd name="T33" fmla="*/ 1277 h 1301"/>
              <a:gd name="T34" fmla="*/ 1675 w 4902"/>
              <a:gd name="T35" fmla="*/ 1198 h 1301"/>
              <a:gd name="T36" fmla="*/ 1532 w 4902"/>
              <a:gd name="T37" fmla="*/ 1056 h 1301"/>
              <a:gd name="T38" fmla="*/ 1397 w 4902"/>
              <a:gd name="T39" fmla="*/ 841 h 1301"/>
              <a:gd name="T40" fmla="*/ 1242 w 4902"/>
              <a:gd name="T41" fmla="*/ 586 h 1301"/>
              <a:gd name="T42" fmla="*/ 1083 w 4902"/>
              <a:gd name="T43" fmla="*/ 409 h 1301"/>
              <a:gd name="T44" fmla="*/ 923 w 4902"/>
              <a:gd name="T45" fmla="*/ 301 h 1301"/>
              <a:gd name="T46" fmla="*/ 762 w 4902"/>
              <a:gd name="T47" fmla="*/ 257 h 1301"/>
              <a:gd name="T48" fmla="*/ 559 w 4902"/>
              <a:gd name="T49" fmla="*/ 275 h 1301"/>
              <a:gd name="T50" fmla="*/ 342 w 4902"/>
              <a:gd name="T51" fmla="*/ 379 h 1301"/>
              <a:gd name="T52" fmla="*/ 137 w 4902"/>
              <a:gd name="T53" fmla="*/ 547 h 1301"/>
              <a:gd name="T54" fmla="*/ 0 w 4902"/>
              <a:gd name="T55" fmla="*/ 676 h 1301"/>
              <a:gd name="T56" fmla="*/ 177 w 4902"/>
              <a:gd name="T57" fmla="*/ 492 h 1301"/>
              <a:gd name="T58" fmla="*/ 367 w 4902"/>
              <a:gd name="T59" fmla="*/ 348 h 1301"/>
              <a:gd name="T60" fmla="*/ 569 w 4902"/>
              <a:gd name="T61" fmla="*/ 260 h 1301"/>
              <a:gd name="T62" fmla="*/ 764 w 4902"/>
              <a:gd name="T63" fmla="*/ 245 h 1301"/>
              <a:gd name="T64" fmla="*/ 927 w 4902"/>
              <a:gd name="T65" fmla="*/ 291 h 1301"/>
              <a:gd name="T66" fmla="*/ 1091 w 4902"/>
              <a:gd name="T67" fmla="*/ 400 h 1301"/>
              <a:gd name="T68" fmla="*/ 1251 w 4902"/>
              <a:gd name="T69" fmla="*/ 578 h 1301"/>
              <a:gd name="T70" fmla="*/ 1407 w 4902"/>
              <a:gd name="T71" fmla="*/ 835 h 1301"/>
              <a:gd name="T72" fmla="*/ 1541 w 4902"/>
              <a:gd name="T73" fmla="*/ 1048 h 1301"/>
              <a:gd name="T74" fmla="*/ 1682 w 4902"/>
              <a:gd name="T75" fmla="*/ 1188 h 1301"/>
              <a:gd name="T76" fmla="*/ 1826 w 4902"/>
              <a:gd name="T77" fmla="*/ 1265 h 1301"/>
              <a:gd name="T78" fmla="*/ 1973 w 4902"/>
              <a:gd name="T79" fmla="*/ 1289 h 1301"/>
              <a:gd name="T80" fmla="*/ 2199 w 4902"/>
              <a:gd name="T81" fmla="*/ 1243 h 1301"/>
              <a:gd name="T82" fmla="*/ 2421 w 4902"/>
              <a:gd name="T83" fmla="*/ 1125 h 1301"/>
              <a:gd name="T84" fmla="*/ 2627 w 4902"/>
              <a:gd name="T85" fmla="*/ 968 h 1301"/>
              <a:gd name="T86" fmla="*/ 2811 w 4902"/>
              <a:gd name="T87" fmla="*/ 803 h 1301"/>
              <a:gd name="T88" fmla="*/ 2975 w 4902"/>
              <a:gd name="T89" fmla="*/ 655 h 1301"/>
              <a:gd name="T90" fmla="*/ 3169 w 4902"/>
              <a:gd name="T91" fmla="*/ 486 h 1301"/>
              <a:gd name="T92" fmla="*/ 3403 w 4902"/>
              <a:gd name="T93" fmla="*/ 310 h 1301"/>
              <a:gd name="T94" fmla="*/ 3664 w 4902"/>
              <a:gd name="T95" fmla="*/ 154 h 1301"/>
              <a:gd name="T96" fmla="*/ 3951 w 4902"/>
              <a:gd name="T97" fmla="*/ 43 h 1301"/>
              <a:gd name="T98" fmla="*/ 4253 w 4902"/>
              <a:gd name="T99" fmla="*/ 0 h 1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02" h="1301">
                <a:moveTo>
                  <a:pt x="4253" y="0"/>
                </a:moveTo>
                <a:lnTo>
                  <a:pt x="4333" y="3"/>
                </a:lnTo>
                <a:lnTo>
                  <a:pt x="4415" y="13"/>
                </a:lnTo>
                <a:lnTo>
                  <a:pt x="4495" y="29"/>
                </a:lnTo>
                <a:lnTo>
                  <a:pt x="4577" y="55"/>
                </a:lnTo>
                <a:lnTo>
                  <a:pt x="4658" y="87"/>
                </a:lnTo>
                <a:lnTo>
                  <a:pt x="4740" y="129"/>
                </a:lnTo>
                <a:lnTo>
                  <a:pt x="4822" y="178"/>
                </a:lnTo>
                <a:lnTo>
                  <a:pt x="4902" y="238"/>
                </a:lnTo>
                <a:lnTo>
                  <a:pt x="4895" y="246"/>
                </a:lnTo>
                <a:lnTo>
                  <a:pt x="4814" y="188"/>
                </a:lnTo>
                <a:lnTo>
                  <a:pt x="4734" y="139"/>
                </a:lnTo>
                <a:lnTo>
                  <a:pt x="4654" y="98"/>
                </a:lnTo>
                <a:lnTo>
                  <a:pt x="4572" y="66"/>
                </a:lnTo>
                <a:lnTo>
                  <a:pt x="4492" y="41"/>
                </a:lnTo>
                <a:lnTo>
                  <a:pt x="4412" y="25"/>
                </a:lnTo>
                <a:lnTo>
                  <a:pt x="4333" y="14"/>
                </a:lnTo>
                <a:lnTo>
                  <a:pt x="4253" y="11"/>
                </a:lnTo>
                <a:lnTo>
                  <a:pt x="4152" y="16"/>
                </a:lnTo>
                <a:lnTo>
                  <a:pt x="4052" y="31"/>
                </a:lnTo>
                <a:lnTo>
                  <a:pt x="3954" y="55"/>
                </a:lnTo>
                <a:lnTo>
                  <a:pt x="3857" y="84"/>
                </a:lnTo>
                <a:lnTo>
                  <a:pt x="3762" y="121"/>
                </a:lnTo>
                <a:lnTo>
                  <a:pt x="3670" y="165"/>
                </a:lnTo>
                <a:lnTo>
                  <a:pt x="3580" y="214"/>
                </a:lnTo>
                <a:lnTo>
                  <a:pt x="3493" y="266"/>
                </a:lnTo>
                <a:lnTo>
                  <a:pt x="3409" y="321"/>
                </a:lnTo>
                <a:lnTo>
                  <a:pt x="3328" y="377"/>
                </a:lnTo>
                <a:lnTo>
                  <a:pt x="3251" y="437"/>
                </a:lnTo>
                <a:lnTo>
                  <a:pt x="3177" y="495"/>
                </a:lnTo>
                <a:lnTo>
                  <a:pt x="3109" y="553"/>
                </a:lnTo>
                <a:lnTo>
                  <a:pt x="3043" y="609"/>
                </a:lnTo>
                <a:lnTo>
                  <a:pt x="2982" y="664"/>
                </a:lnTo>
                <a:lnTo>
                  <a:pt x="2926" y="715"/>
                </a:lnTo>
                <a:lnTo>
                  <a:pt x="2875" y="761"/>
                </a:lnTo>
                <a:lnTo>
                  <a:pt x="2820" y="812"/>
                </a:lnTo>
                <a:lnTo>
                  <a:pt x="2761" y="865"/>
                </a:lnTo>
                <a:lnTo>
                  <a:pt x="2700" y="920"/>
                </a:lnTo>
                <a:lnTo>
                  <a:pt x="2635" y="977"/>
                </a:lnTo>
                <a:lnTo>
                  <a:pt x="2568" y="1032"/>
                </a:lnTo>
                <a:lnTo>
                  <a:pt x="2498" y="1085"/>
                </a:lnTo>
                <a:lnTo>
                  <a:pt x="2426" y="1134"/>
                </a:lnTo>
                <a:lnTo>
                  <a:pt x="2354" y="1181"/>
                </a:lnTo>
                <a:lnTo>
                  <a:pt x="2279" y="1221"/>
                </a:lnTo>
                <a:lnTo>
                  <a:pt x="2204" y="1255"/>
                </a:lnTo>
                <a:lnTo>
                  <a:pt x="2128" y="1280"/>
                </a:lnTo>
                <a:lnTo>
                  <a:pt x="2051" y="1297"/>
                </a:lnTo>
                <a:lnTo>
                  <a:pt x="1973" y="1301"/>
                </a:lnTo>
                <a:lnTo>
                  <a:pt x="1923" y="1300"/>
                </a:lnTo>
                <a:lnTo>
                  <a:pt x="1872" y="1291"/>
                </a:lnTo>
                <a:lnTo>
                  <a:pt x="1822" y="1277"/>
                </a:lnTo>
                <a:lnTo>
                  <a:pt x="1773" y="1258"/>
                </a:lnTo>
                <a:lnTo>
                  <a:pt x="1724" y="1231"/>
                </a:lnTo>
                <a:lnTo>
                  <a:pt x="1675" y="1198"/>
                </a:lnTo>
                <a:lnTo>
                  <a:pt x="1626" y="1158"/>
                </a:lnTo>
                <a:lnTo>
                  <a:pt x="1578" y="1111"/>
                </a:lnTo>
                <a:lnTo>
                  <a:pt x="1532" y="1056"/>
                </a:lnTo>
                <a:lnTo>
                  <a:pt x="1486" y="993"/>
                </a:lnTo>
                <a:lnTo>
                  <a:pt x="1441" y="922"/>
                </a:lnTo>
                <a:lnTo>
                  <a:pt x="1397" y="841"/>
                </a:lnTo>
                <a:lnTo>
                  <a:pt x="1346" y="746"/>
                </a:lnTo>
                <a:lnTo>
                  <a:pt x="1294" y="661"/>
                </a:lnTo>
                <a:lnTo>
                  <a:pt x="1242" y="586"/>
                </a:lnTo>
                <a:lnTo>
                  <a:pt x="1189" y="519"/>
                </a:lnTo>
                <a:lnTo>
                  <a:pt x="1137" y="461"/>
                </a:lnTo>
                <a:lnTo>
                  <a:pt x="1083" y="409"/>
                </a:lnTo>
                <a:lnTo>
                  <a:pt x="1030" y="365"/>
                </a:lnTo>
                <a:lnTo>
                  <a:pt x="976" y="331"/>
                </a:lnTo>
                <a:lnTo>
                  <a:pt x="923" y="301"/>
                </a:lnTo>
                <a:lnTo>
                  <a:pt x="869" y="281"/>
                </a:lnTo>
                <a:lnTo>
                  <a:pt x="816" y="266"/>
                </a:lnTo>
                <a:lnTo>
                  <a:pt x="762" y="257"/>
                </a:lnTo>
                <a:lnTo>
                  <a:pt x="709" y="254"/>
                </a:lnTo>
                <a:lnTo>
                  <a:pt x="633" y="260"/>
                </a:lnTo>
                <a:lnTo>
                  <a:pt x="559" y="275"/>
                </a:lnTo>
                <a:lnTo>
                  <a:pt x="486" y="301"/>
                </a:lnTo>
                <a:lnTo>
                  <a:pt x="413" y="336"/>
                </a:lnTo>
                <a:lnTo>
                  <a:pt x="342" y="379"/>
                </a:lnTo>
                <a:lnTo>
                  <a:pt x="272" y="428"/>
                </a:lnTo>
                <a:lnTo>
                  <a:pt x="202" y="484"/>
                </a:lnTo>
                <a:lnTo>
                  <a:pt x="137" y="547"/>
                </a:lnTo>
                <a:lnTo>
                  <a:pt x="71" y="612"/>
                </a:lnTo>
                <a:lnTo>
                  <a:pt x="9" y="684"/>
                </a:lnTo>
                <a:lnTo>
                  <a:pt x="0" y="676"/>
                </a:lnTo>
                <a:lnTo>
                  <a:pt x="56" y="611"/>
                </a:lnTo>
                <a:lnTo>
                  <a:pt x="116" y="550"/>
                </a:lnTo>
                <a:lnTo>
                  <a:pt x="177" y="492"/>
                </a:lnTo>
                <a:lnTo>
                  <a:pt x="239" y="438"/>
                </a:lnTo>
                <a:lnTo>
                  <a:pt x="303" y="391"/>
                </a:lnTo>
                <a:lnTo>
                  <a:pt x="367" y="348"/>
                </a:lnTo>
                <a:lnTo>
                  <a:pt x="434" y="312"/>
                </a:lnTo>
                <a:lnTo>
                  <a:pt x="501" y="282"/>
                </a:lnTo>
                <a:lnTo>
                  <a:pt x="569" y="260"/>
                </a:lnTo>
                <a:lnTo>
                  <a:pt x="639" y="246"/>
                </a:lnTo>
                <a:lnTo>
                  <a:pt x="709" y="242"/>
                </a:lnTo>
                <a:lnTo>
                  <a:pt x="764" y="245"/>
                </a:lnTo>
                <a:lnTo>
                  <a:pt x="819" y="254"/>
                </a:lnTo>
                <a:lnTo>
                  <a:pt x="872" y="269"/>
                </a:lnTo>
                <a:lnTo>
                  <a:pt x="927" y="291"/>
                </a:lnTo>
                <a:lnTo>
                  <a:pt x="982" y="321"/>
                </a:lnTo>
                <a:lnTo>
                  <a:pt x="1037" y="357"/>
                </a:lnTo>
                <a:lnTo>
                  <a:pt x="1091" y="400"/>
                </a:lnTo>
                <a:lnTo>
                  <a:pt x="1146" y="452"/>
                </a:lnTo>
                <a:lnTo>
                  <a:pt x="1199" y="511"/>
                </a:lnTo>
                <a:lnTo>
                  <a:pt x="1251" y="578"/>
                </a:lnTo>
                <a:lnTo>
                  <a:pt x="1305" y="655"/>
                </a:lnTo>
                <a:lnTo>
                  <a:pt x="1357" y="740"/>
                </a:lnTo>
                <a:lnTo>
                  <a:pt x="1407" y="835"/>
                </a:lnTo>
                <a:lnTo>
                  <a:pt x="1452" y="914"/>
                </a:lnTo>
                <a:lnTo>
                  <a:pt x="1496" y="986"/>
                </a:lnTo>
                <a:lnTo>
                  <a:pt x="1541" y="1048"/>
                </a:lnTo>
                <a:lnTo>
                  <a:pt x="1587" y="1103"/>
                </a:lnTo>
                <a:lnTo>
                  <a:pt x="1634" y="1149"/>
                </a:lnTo>
                <a:lnTo>
                  <a:pt x="1682" y="1188"/>
                </a:lnTo>
                <a:lnTo>
                  <a:pt x="1730" y="1221"/>
                </a:lnTo>
                <a:lnTo>
                  <a:pt x="1777" y="1246"/>
                </a:lnTo>
                <a:lnTo>
                  <a:pt x="1826" y="1265"/>
                </a:lnTo>
                <a:lnTo>
                  <a:pt x="1875" y="1279"/>
                </a:lnTo>
                <a:lnTo>
                  <a:pt x="1924" y="1288"/>
                </a:lnTo>
                <a:lnTo>
                  <a:pt x="1973" y="1289"/>
                </a:lnTo>
                <a:lnTo>
                  <a:pt x="2049" y="1285"/>
                </a:lnTo>
                <a:lnTo>
                  <a:pt x="2125" y="1268"/>
                </a:lnTo>
                <a:lnTo>
                  <a:pt x="2199" y="1243"/>
                </a:lnTo>
                <a:lnTo>
                  <a:pt x="2273" y="1210"/>
                </a:lnTo>
                <a:lnTo>
                  <a:pt x="2348" y="1170"/>
                </a:lnTo>
                <a:lnTo>
                  <a:pt x="2421" y="1125"/>
                </a:lnTo>
                <a:lnTo>
                  <a:pt x="2490" y="1075"/>
                </a:lnTo>
                <a:lnTo>
                  <a:pt x="2560" y="1023"/>
                </a:lnTo>
                <a:lnTo>
                  <a:pt x="2627" y="968"/>
                </a:lnTo>
                <a:lnTo>
                  <a:pt x="2691" y="911"/>
                </a:lnTo>
                <a:lnTo>
                  <a:pt x="2753" y="856"/>
                </a:lnTo>
                <a:lnTo>
                  <a:pt x="2811" y="803"/>
                </a:lnTo>
                <a:lnTo>
                  <a:pt x="2868" y="752"/>
                </a:lnTo>
                <a:lnTo>
                  <a:pt x="2918" y="706"/>
                </a:lnTo>
                <a:lnTo>
                  <a:pt x="2975" y="655"/>
                </a:lnTo>
                <a:lnTo>
                  <a:pt x="3034" y="600"/>
                </a:lnTo>
                <a:lnTo>
                  <a:pt x="3100" y="544"/>
                </a:lnTo>
                <a:lnTo>
                  <a:pt x="3169" y="486"/>
                </a:lnTo>
                <a:lnTo>
                  <a:pt x="3244" y="426"/>
                </a:lnTo>
                <a:lnTo>
                  <a:pt x="3321" y="368"/>
                </a:lnTo>
                <a:lnTo>
                  <a:pt x="3403" y="310"/>
                </a:lnTo>
                <a:lnTo>
                  <a:pt x="3486" y="255"/>
                </a:lnTo>
                <a:lnTo>
                  <a:pt x="3574" y="203"/>
                </a:lnTo>
                <a:lnTo>
                  <a:pt x="3664" y="154"/>
                </a:lnTo>
                <a:lnTo>
                  <a:pt x="3758" y="111"/>
                </a:lnTo>
                <a:lnTo>
                  <a:pt x="3853" y="74"/>
                </a:lnTo>
                <a:lnTo>
                  <a:pt x="3951" y="43"/>
                </a:lnTo>
                <a:lnTo>
                  <a:pt x="4049" y="19"/>
                </a:lnTo>
                <a:lnTo>
                  <a:pt x="4150" y="4"/>
                </a:lnTo>
                <a:lnTo>
                  <a:pt x="4253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algn="tl" rotWithShape="0">
              <a:srgbClr val="FFFFFF"/>
            </a:outerShdw>
          </a:effectLst>
        </p:spPr>
        <p:txBody>
          <a:bodyPr vert="horz" wrap="square" lIns="130943" tIns="65472" rIns="130943" bIns="65472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sp>
        <p:nvSpPr>
          <p:cNvPr id="59" name="Freeform 13"/>
          <p:cNvSpPr/>
          <p:nvPr/>
        </p:nvSpPr>
        <p:spPr bwMode="auto">
          <a:xfrm>
            <a:off x="7397931" y="3892415"/>
            <a:ext cx="1815123" cy="462064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30943" tIns="65472" rIns="130943" bIns="65472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60" name="Group 19"/>
          <p:cNvGrpSpPr/>
          <p:nvPr/>
        </p:nvGrpSpPr>
        <p:grpSpPr>
          <a:xfrm>
            <a:off x="832733" y="3659783"/>
            <a:ext cx="1897436" cy="1377787"/>
            <a:chOff x="616792" y="2667382"/>
            <a:chExt cx="1405403" cy="103302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61" name="Rectangle 26"/>
            <p:cNvSpPr/>
            <p:nvPr/>
          </p:nvSpPr>
          <p:spPr bwMode="auto">
            <a:xfrm>
              <a:off x="616792" y="2954983"/>
              <a:ext cx="1405403" cy="7454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1.4.1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62" name="Rectangle 27"/>
            <p:cNvSpPr/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1.4.1</a:t>
              </a:r>
            </a:p>
          </p:txBody>
        </p:sp>
      </p:grpSp>
      <p:sp>
        <p:nvSpPr>
          <p:cNvPr id="63" name="Freeform 13"/>
          <p:cNvSpPr/>
          <p:nvPr/>
        </p:nvSpPr>
        <p:spPr bwMode="auto">
          <a:xfrm rot="5910658">
            <a:off x="8191283" y="2452975"/>
            <a:ext cx="1374965" cy="467731"/>
          </a:xfrm>
          <a:custGeom>
            <a:avLst/>
            <a:gdLst>
              <a:gd name="T0" fmla="*/ 461 w 962"/>
              <a:gd name="T1" fmla="*/ 0 h 183"/>
              <a:gd name="T2" fmla="*/ 531 w 962"/>
              <a:gd name="T3" fmla="*/ 3 h 183"/>
              <a:gd name="T4" fmla="*/ 601 w 962"/>
              <a:gd name="T5" fmla="*/ 12 h 183"/>
              <a:gd name="T6" fmla="*/ 672 w 962"/>
              <a:gd name="T7" fmla="*/ 28 h 183"/>
              <a:gd name="T8" fmla="*/ 745 w 962"/>
              <a:gd name="T9" fmla="*/ 52 h 183"/>
              <a:gd name="T10" fmla="*/ 818 w 962"/>
              <a:gd name="T11" fmla="*/ 83 h 183"/>
              <a:gd name="T12" fmla="*/ 889 w 962"/>
              <a:gd name="T13" fmla="*/ 124 h 183"/>
              <a:gd name="T14" fmla="*/ 962 w 962"/>
              <a:gd name="T15" fmla="*/ 173 h 183"/>
              <a:gd name="T16" fmla="*/ 954 w 962"/>
              <a:gd name="T17" fmla="*/ 183 h 183"/>
              <a:gd name="T18" fmla="*/ 883 w 962"/>
              <a:gd name="T19" fmla="*/ 134 h 183"/>
              <a:gd name="T20" fmla="*/ 812 w 962"/>
              <a:gd name="T21" fmla="*/ 95 h 183"/>
              <a:gd name="T22" fmla="*/ 740 w 962"/>
              <a:gd name="T23" fmla="*/ 64 h 183"/>
              <a:gd name="T24" fmla="*/ 669 w 962"/>
              <a:gd name="T25" fmla="*/ 40 h 183"/>
              <a:gd name="T26" fmla="*/ 599 w 962"/>
              <a:gd name="T27" fmla="*/ 24 h 183"/>
              <a:gd name="T28" fmla="*/ 529 w 962"/>
              <a:gd name="T29" fmla="*/ 15 h 183"/>
              <a:gd name="T30" fmla="*/ 461 w 962"/>
              <a:gd name="T31" fmla="*/ 12 h 183"/>
              <a:gd name="T32" fmla="*/ 387 w 962"/>
              <a:gd name="T33" fmla="*/ 15 h 183"/>
              <a:gd name="T34" fmla="*/ 314 w 962"/>
              <a:gd name="T35" fmla="*/ 25 h 183"/>
              <a:gd name="T36" fmla="*/ 246 w 962"/>
              <a:gd name="T37" fmla="*/ 42 h 183"/>
              <a:gd name="T38" fmla="*/ 180 w 962"/>
              <a:gd name="T39" fmla="*/ 64 h 183"/>
              <a:gd name="T40" fmla="*/ 118 w 962"/>
              <a:gd name="T41" fmla="*/ 91 h 183"/>
              <a:gd name="T42" fmla="*/ 60 w 962"/>
              <a:gd name="T43" fmla="*/ 121 h 183"/>
              <a:gd name="T44" fmla="*/ 8 w 962"/>
              <a:gd name="T45" fmla="*/ 155 h 183"/>
              <a:gd name="T46" fmla="*/ 8 w 962"/>
              <a:gd name="T47" fmla="*/ 155 h 183"/>
              <a:gd name="T48" fmla="*/ 0 w 962"/>
              <a:gd name="T49" fmla="*/ 144 h 183"/>
              <a:gd name="T50" fmla="*/ 54 w 962"/>
              <a:gd name="T51" fmla="*/ 110 h 183"/>
              <a:gd name="T52" fmla="*/ 112 w 962"/>
              <a:gd name="T53" fmla="*/ 79 h 183"/>
              <a:gd name="T54" fmla="*/ 176 w 962"/>
              <a:gd name="T55" fmla="*/ 52 h 183"/>
              <a:gd name="T56" fmla="*/ 243 w 962"/>
              <a:gd name="T57" fmla="*/ 30 h 183"/>
              <a:gd name="T58" fmla="*/ 312 w 962"/>
              <a:gd name="T59" fmla="*/ 14 h 183"/>
              <a:gd name="T60" fmla="*/ 385 w 962"/>
              <a:gd name="T61" fmla="*/ 3 h 183"/>
              <a:gd name="T62" fmla="*/ 461 w 962"/>
              <a:gd name="T63" fmla="*/ 0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2" h="183">
                <a:moveTo>
                  <a:pt x="461" y="0"/>
                </a:moveTo>
                <a:lnTo>
                  <a:pt x="531" y="3"/>
                </a:lnTo>
                <a:lnTo>
                  <a:pt x="601" y="12"/>
                </a:lnTo>
                <a:lnTo>
                  <a:pt x="672" y="28"/>
                </a:lnTo>
                <a:lnTo>
                  <a:pt x="745" y="52"/>
                </a:lnTo>
                <a:lnTo>
                  <a:pt x="818" y="83"/>
                </a:lnTo>
                <a:lnTo>
                  <a:pt x="889" y="124"/>
                </a:lnTo>
                <a:lnTo>
                  <a:pt x="962" y="173"/>
                </a:lnTo>
                <a:lnTo>
                  <a:pt x="954" y="183"/>
                </a:lnTo>
                <a:lnTo>
                  <a:pt x="883" y="134"/>
                </a:lnTo>
                <a:lnTo>
                  <a:pt x="812" y="95"/>
                </a:lnTo>
                <a:lnTo>
                  <a:pt x="740" y="64"/>
                </a:lnTo>
                <a:lnTo>
                  <a:pt x="669" y="40"/>
                </a:lnTo>
                <a:lnTo>
                  <a:pt x="599" y="24"/>
                </a:lnTo>
                <a:lnTo>
                  <a:pt x="529" y="15"/>
                </a:lnTo>
                <a:lnTo>
                  <a:pt x="461" y="12"/>
                </a:lnTo>
                <a:lnTo>
                  <a:pt x="387" y="15"/>
                </a:lnTo>
                <a:lnTo>
                  <a:pt x="314" y="25"/>
                </a:lnTo>
                <a:lnTo>
                  <a:pt x="246" y="42"/>
                </a:lnTo>
                <a:lnTo>
                  <a:pt x="180" y="64"/>
                </a:lnTo>
                <a:lnTo>
                  <a:pt x="118" y="91"/>
                </a:lnTo>
                <a:lnTo>
                  <a:pt x="60" y="121"/>
                </a:lnTo>
                <a:lnTo>
                  <a:pt x="8" y="155"/>
                </a:lnTo>
                <a:lnTo>
                  <a:pt x="8" y="155"/>
                </a:lnTo>
                <a:lnTo>
                  <a:pt x="0" y="144"/>
                </a:lnTo>
                <a:lnTo>
                  <a:pt x="54" y="110"/>
                </a:lnTo>
                <a:lnTo>
                  <a:pt x="112" y="79"/>
                </a:lnTo>
                <a:lnTo>
                  <a:pt x="176" y="52"/>
                </a:lnTo>
                <a:lnTo>
                  <a:pt x="243" y="30"/>
                </a:lnTo>
                <a:lnTo>
                  <a:pt x="312" y="14"/>
                </a:lnTo>
                <a:lnTo>
                  <a:pt x="385" y="3"/>
                </a:lnTo>
                <a:lnTo>
                  <a:pt x="461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30943" tIns="65472" rIns="130943" bIns="65472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64" name="Group 129"/>
          <p:cNvGrpSpPr/>
          <p:nvPr/>
        </p:nvGrpSpPr>
        <p:grpSpPr>
          <a:xfrm>
            <a:off x="2818056" y="2300158"/>
            <a:ext cx="1846556" cy="1168718"/>
            <a:chOff x="695197" y="2546952"/>
            <a:chExt cx="1367717" cy="876268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65" name="Rectangle 26"/>
            <p:cNvSpPr/>
            <p:nvPr/>
          </p:nvSpPr>
          <p:spPr bwMode="auto">
            <a:xfrm>
              <a:off x="695197" y="2824382"/>
              <a:ext cx="1354892" cy="598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1.4.2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  <a:endParaRPr lang="zh-CN" altLang="en-US" sz="1200" kern="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66" name="Rectangle 27"/>
            <p:cNvSpPr/>
            <p:nvPr/>
          </p:nvSpPr>
          <p:spPr bwMode="auto">
            <a:xfrm>
              <a:off x="699969" y="254695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1.4.2</a:t>
              </a:r>
            </a:p>
          </p:txBody>
        </p:sp>
      </p:grpSp>
      <p:grpSp>
        <p:nvGrpSpPr>
          <p:cNvPr id="67" name="Group 132"/>
          <p:cNvGrpSpPr/>
          <p:nvPr/>
        </p:nvGrpSpPr>
        <p:grpSpPr>
          <a:xfrm>
            <a:off x="6559436" y="1796280"/>
            <a:ext cx="1840113" cy="1156827"/>
            <a:chOff x="696724" y="2667382"/>
            <a:chExt cx="1362945" cy="867353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68" name="Rectangle 26"/>
            <p:cNvSpPr/>
            <p:nvPr/>
          </p:nvSpPr>
          <p:spPr bwMode="auto">
            <a:xfrm>
              <a:off x="696724" y="2935897"/>
              <a:ext cx="1354892" cy="5988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1.4.5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69" name="Rectangle 27"/>
            <p:cNvSpPr/>
            <p:nvPr/>
          </p:nvSpPr>
          <p:spPr bwMode="auto">
            <a:xfrm>
              <a:off x="6967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1.4.5</a:t>
              </a:r>
            </a:p>
          </p:txBody>
        </p:sp>
      </p:grpSp>
      <p:grpSp>
        <p:nvGrpSpPr>
          <p:cNvPr id="70" name="Group 135"/>
          <p:cNvGrpSpPr/>
          <p:nvPr/>
        </p:nvGrpSpPr>
        <p:grpSpPr>
          <a:xfrm>
            <a:off x="5976406" y="5504354"/>
            <a:ext cx="2024125" cy="1166367"/>
            <a:chOff x="620524" y="2667382"/>
            <a:chExt cx="1499240" cy="874506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71" name="Rectangle 26"/>
            <p:cNvSpPr/>
            <p:nvPr/>
          </p:nvSpPr>
          <p:spPr bwMode="auto">
            <a:xfrm>
              <a:off x="620524" y="2951375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72" name="Rectangle 27"/>
            <p:cNvSpPr/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1.4.3</a:t>
              </a:r>
            </a:p>
          </p:txBody>
        </p:sp>
      </p:grpSp>
      <p:grpSp>
        <p:nvGrpSpPr>
          <p:cNvPr id="73" name="Group 138"/>
          <p:cNvGrpSpPr/>
          <p:nvPr/>
        </p:nvGrpSpPr>
        <p:grpSpPr>
          <a:xfrm>
            <a:off x="8381542" y="4892593"/>
            <a:ext cx="2024125" cy="1159766"/>
            <a:chOff x="620524" y="2667382"/>
            <a:chExt cx="1499240" cy="869557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74" name="Rectangle 26"/>
            <p:cNvSpPr/>
            <p:nvPr/>
          </p:nvSpPr>
          <p:spPr bwMode="auto">
            <a:xfrm>
              <a:off x="620524" y="2946426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75" name="Rectangle 27"/>
            <p:cNvSpPr/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1.4.4</a:t>
              </a:r>
            </a:p>
          </p:txBody>
        </p:sp>
      </p:grpSp>
      <p:grpSp>
        <p:nvGrpSpPr>
          <p:cNvPr id="76" name="Group 141"/>
          <p:cNvGrpSpPr/>
          <p:nvPr/>
        </p:nvGrpSpPr>
        <p:grpSpPr>
          <a:xfrm>
            <a:off x="9864198" y="3054664"/>
            <a:ext cx="2024125" cy="1169006"/>
            <a:chOff x="599144" y="2667382"/>
            <a:chExt cx="1499240" cy="876485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77" name="Rectangle 26"/>
            <p:cNvSpPr/>
            <p:nvPr/>
          </p:nvSpPr>
          <p:spPr bwMode="auto">
            <a:xfrm>
              <a:off x="599144" y="2953354"/>
              <a:ext cx="1499240" cy="5905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1.4.6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78" name="Rectangle 27"/>
            <p:cNvSpPr/>
            <p:nvPr/>
          </p:nvSpPr>
          <p:spPr bwMode="auto">
            <a:xfrm>
              <a:off x="620524" y="2667382"/>
              <a:ext cx="1362945" cy="170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t"/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1.4.6</a:t>
              </a:r>
            </a:p>
          </p:txBody>
        </p:sp>
      </p:grpSp>
      <p:grpSp>
        <p:nvGrpSpPr>
          <p:cNvPr id="79" name="组合 78"/>
          <p:cNvGrpSpPr/>
          <p:nvPr/>
        </p:nvGrpSpPr>
        <p:grpSpPr>
          <a:xfrm>
            <a:off x="1417626" y="2599170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80" name="同心圆 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2" name="Freeform 7"/>
          <p:cNvSpPr>
            <a:spLocks noEditPoints="1"/>
          </p:cNvSpPr>
          <p:nvPr/>
        </p:nvSpPr>
        <p:spPr bwMode="auto">
          <a:xfrm>
            <a:off x="1624393" y="2823344"/>
            <a:ext cx="404455" cy="370219"/>
          </a:xfrm>
          <a:custGeom>
            <a:avLst/>
            <a:gdLst>
              <a:gd name="T0" fmla="*/ 31 w 177"/>
              <a:gd name="T1" fmla="*/ 94 h 164"/>
              <a:gd name="T2" fmla="*/ 19 w 177"/>
              <a:gd name="T3" fmla="*/ 94 h 164"/>
              <a:gd name="T4" fmla="*/ 1 w 177"/>
              <a:gd name="T5" fmla="*/ 79 h 164"/>
              <a:gd name="T6" fmla="*/ 12 w 177"/>
              <a:gd name="T7" fmla="*/ 47 h 164"/>
              <a:gd name="T8" fmla="*/ 36 w 177"/>
              <a:gd name="T9" fmla="*/ 55 h 164"/>
              <a:gd name="T10" fmla="*/ 48 w 177"/>
              <a:gd name="T11" fmla="*/ 52 h 164"/>
              <a:gd name="T12" fmla="*/ 48 w 177"/>
              <a:gd name="T13" fmla="*/ 59 h 164"/>
              <a:gd name="T14" fmla="*/ 55 w 177"/>
              <a:gd name="T15" fmla="*/ 82 h 164"/>
              <a:gd name="T16" fmla="*/ 31 w 177"/>
              <a:gd name="T17" fmla="*/ 94 h 164"/>
              <a:gd name="T18" fmla="*/ 36 w 177"/>
              <a:gd name="T19" fmla="*/ 47 h 164"/>
              <a:gd name="T20" fmla="*/ 12 w 177"/>
              <a:gd name="T21" fmla="*/ 23 h 164"/>
              <a:gd name="T22" fmla="*/ 36 w 177"/>
              <a:gd name="T23" fmla="*/ 0 h 164"/>
              <a:gd name="T24" fmla="*/ 59 w 177"/>
              <a:gd name="T25" fmla="*/ 23 h 164"/>
              <a:gd name="T26" fmla="*/ 36 w 177"/>
              <a:gd name="T27" fmla="*/ 47 h 164"/>
              <a:gd name="T28" fmla="*/ 129 w 177"/>
              <a:gd name="T29" fmla="*/ 164 h 164"/>
              <a:gd name="T30" fmla="*/ 49 w 177"/>
              <a:gd name="T31" fmla="*/ 164 h 164"/>
              <a:gd name="T32" fmla="*/ 24 w 177"/>
              <a:gd name="T33" fmla="*/ 140 h 164"/>
              <a:gd name="T34" fmla="*/ 56 w 177"/>
              <a:gd name="T35" fmla="*/ 88 h 164"/>
              <a:gd name="T36" fmla="*/ 89 w 177"/>
              <a:gd name="T37" fmla="*/ 101 h 164"/>
              <a:gd name="T38" fmla="*/ 121 w 177"/>
              <a:gd name="T39" fmla="*/ 88 h 164"/>
              <a:gd name="T40" fmla="*/ 153 w 177"/>
              <a:gd name="T41" fmla="*/ 140 h 164"/>
              <a:gd name="T42" fmla="*/ 129 w 177"/>
              <a:gd name="T43" fmla="*/ 164 h 164"/>
              <a:gd name="T44" fmla="*/ 89 w 177"/>
              <a:gd name="T45" fmla="*/ 94 h 164"/>
              <a:gd name="T46" fmla="*/ 53 w 177"/>
              <a:gd name="T47" fmla="*/ 59 h 164"/>
              <a:gd name="T48" fmla="*/ 89 w 177"/>
              <a:gd name="T49" fmla="*/ 23 h 164"/>
              <a:gd name="T50" fmla="*/ 124 w 177"/>
              <a:gd name="T51" fmla="*/ 59 h 164"/>
              <a:gd name="T52" fmla="*/ 89 w 177"/>
              <a:gd name="T53" fmla="*/ 94 h 164"/>
              <a:gd name="T54" fmla="*/ 141 w 177"/>
              <a:gd name="T55" fmla="*/ 47 h 164"/>
              <a:gd name="T56" fmla="*/ 118 w 177"/>
              <a:gd name="T57" fmla="*/ 23 h 164"/>
              <a:gd name="T58" fmla="*/ 141 w 177"/>
              <a:gd name="T59" fmla="*/ 0 h 164"/>
              <a:gd name="T60" fmla="*/ 165 w 177"/>
              <a:gd name="T61" fmla="*/ 23 h 164"/>
              <a:gd name="T62" fmla="*/ 141 w 177"/>
              <a:gd name="T63" fmla="*/ 47 h 164"/>
              <a:gd name="T64" fmla="*/ 159 w 177"/>
              <a:gd name="T65" fmla="*/ 94 h 164"/>
              <a:gd name="T66" fmla="*/ 146 w 177"/>
              <a:gd name="T67" fmla="*/ 94 h 164"/>
              <a:gd name="T68" fmla="*/ 122 w 177"/>
              <a:gd name="T69" fmla="*/ 82 h 164"/>
              <a:gd name="T70" fmla="*/ 130 w 177"/>
              <a:gd name="T71" fmla="*/ 59 h 164"/>
              <a:gd name="T72" fmla="*/ 129 w 177"/>
              <a:gd name="T73" fmla="*/ 52 h 164"/>
              <a:gd name="T74" fmla="*/ 141 w 177"/>
              <a:gd name="T75" fmla="*/ 55 h 164"/>
              <a:gd name="T76" fmla="*/ 165 w 177"/>
              <a:gd name="T77" fmla="*/ 47 h 164"/>
              <a:gd name="T78" fmla="*/ 177 w 177"/>
              <a:gd name="T79" fmla="*/ 79 h 164"/>
              <a:gd name="T80" fmla="*/ 159 w 177"/>
              <a:gd name="T81" fmla="*/ 9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7" h="164">
                <a:moveTo>
                  <a:pt x="31" y="94"/>
                </a:moveTo>
                <a:cubicBezTo>
                  <a:pt x="19" y="94"/>
                  <a:pt x="19" y="94"/>
                  <a:pt x="19" y="94"/>
                </a:cubicBezTo>
                <a:cubicBezTo>
                  <a:pt x="9" y="94"/>
                  <a:pt x="1" y="89"/>
                  <a:pt x="1" y="79"/>
                </a:cubicBezTo>
                <a:cubicBezTo>
                  <a:pt x="1" y="72"/>
                  <a:pt x="0" y="47"/>
                  <a:pt x="12" y="47"/>
                </a:cubicBezTo>
                <a:cubicBezTo>
                  <a:pt x="14" y="47"/>
                  <a:pt x="24" y="55"/>
                  <a:pt x="36" y="55"/>
                </a:cubicBezTo>
                <a:cubicBezTo>
                  <a:pt x="40" y="55"/>
                  <a:pt x="44" y="54"/>
                  <a:pt x="48" y="52"/>
                </a:cubicBezTo>
                <a:cubicBezTo>
                  <a:pt x="48" y="54"/>
                  <a:pt x="48" y="57"/>
                  <a:pt x="48" y="59"/>
                </a:cubicBezTo>
                <a:cubicBezTo>
                  <a:pt x="48" y="67"/>
                  <a:pt x="50" y="75"/>
                  <a:pt x="55" y="82"/>
                </a:cubicBezTo>
                <a:cubicBezTo>
                  <a:pt x="46" y="82"/>
                  <a:pt x="37" y="86"/>
                  <a:pt x="31" y="94"/>
                </a:cubicBezTo>
                <a:close/>
                <a:moveTo>
                  <a:pt x="36" y="47"/>
                </a:moveTo>
                <a:cubicBezTo>
                  <a:pt x="23" y="47"/>
                  <a:pt x="12" y="36"/>
                  <a:pt x="12" y="23"/>
                </a:cubicBezTo>
                <a:cubicBezTo>
                  <a:pt x="12" y="10"/>
                  <a:pt x="23" y="0"/>
                  <a:pt x="36" y="0"/>
                </a:cubicBezTo>
                <a:cubicBezTo>
                  <a:pt x="49" y="0"/>
                  <a:pt x="59" y="10"/>
                  <a:pt x="59" y="23"/>
                </a:cubicBezTo>
                <a:cubicBezTo>
                  <a:pt x="59" y="36"/>
                  <a:pt x="49" y="47"/>
                  <a:pt x="36" y="47"/>
                </a:cubicBezTo>
                <a:close/>
                <a:moveTo>
                  <a:pt x="129" y="164"/>
                </a:moveTo>
                <a:cubicBezTo>
                  <a:pt x="49" y="164"/>
                  <a:pt x="49" y="164"/>
                  <a:pt x="49" y="164"/>
                </a:cubicBezTo>
                <a:cubicBezTo>
                  <a:pt x="34" y="164"/>
                  <a:pt x="24" y="155"/>
                  <a:pt x="24" y="140"/>
                </a:cubicBezTo>
                <a:cubicBezTo>
                  <a:pt x="24" y="120"/>
                  <a:pt x="29" y="88"/>
                  <a:pt x="56" y="88"/>
                </a:cubicBezTo>
                <a:cubicBezTo>
                  <a:pt x="59" y="88"/>
                  <a:pt x="70" y="101"/>
                  <a:pt x="89" y="101"/>
                </a:cubicBezTo>
                <a:cubicBezTo>
                  <a:pt x="107" y="101"/>
                  <a:pt x="118" y="88"/>
                  <a:pt x="121" y="88"/>
                </a:cubicBezTo>
                <a:cubicBezTo>
                  <a:pt x="148" y="88"/>
                  <a:pt x="153" y="120"/>
                  <a:pt x="153" y="140"/>
                </a:cubicBezTo>
                <a:cubicBezTo>
                  <a:pt x="153" y="155"/>
                  <a:pt x="143" y="164"/>
                  <a:pt x="129" y="164"/>
                </a:cubicBezTo>
                <a:close/>
                <a:moveTo>
                  <a:pt x="89" y="94"/>
                </a:moveTo>
                <a:cubicBezTo>
                  <a:pt x="69" y="94"/>
                  <a:pt x="53" y="78"/>
                  <a:pt x="53" y="59"/>
                </a:cubicBezTo>
                <a:cubicBezTo>
                  <a:pt x="53" y="39"/>
                  <a:pt x="69" y="23"/>
                  <a:pt x="89" y="23"/>
                </a:cubicBezTo>
                <a:cubicBezTo>
                  <a:pt x="108" y="23"/>
                  <a:pt x="124" y="39"/>
                  <a:pt x="124" y="59"/>
                </a:cubicBezTo>
                <a:cubicBezTo>
                  <a:pt x="124" y="78"/>
                  <a:pt x="108" y="94"/>
                  <a:pt x="89" y="94"/>
                </a:cubicBezTo>
                <a:close/>
                <a:moveTo>
                  <a:pt x="141" y="47"/>
                </a:moveTo>
                <a:cubicBezTo>
                  <a:pt x="128" y="47"/>
                  <a:pt x="118" y="36"/>
                  <a:pt x="118" y="23"/>
                </a:cubicBezTo>
                <a:cubicBezTo>
                  <a:pt x="118" y="10"/>
                  <a:pt x="128" y="0"/>
                  <a:pt x="141" y="0"/>
                </a:cubicBezTo>
                <a:cubicBezTo>
                  <a:pt x="154" y="0"/>
                  <a:pt x="165" y="10"/>
                  <a:pt x="165" y="23"/>
                </a:cubicBezTo>
                <a:cubicBezTo>
                  <a:pt x="165" y="36"/>
                  <a:pt x="154" y="47"/>
                  <a:pt x="141" y="47"/>
                </a:cubicBezTo>
                <a:close/>
                <a:moveTo>
                  <a:pt x="159" y="94"/>
                </a:moveTo>
                <a:cubicBezTo>
                  <a:pt x="146" y="94"/>
                  <a:pt x="146" y="94"/>
                  <a:pt x="146" y="94"/>
                </a:cubicBezTo>
                <a:cubicBezTo>
                  <a:pt x="140" y="86"/>
                  <a:pt x="132" y="82"/>
                  <a:pt x="122" y="82"/>
                </a:cubicBezTo>
                <a:cubicBezTo>
                  <a:pt x="127" y="75"/>
                  <a:pt x="130" y="67"/>
                  <a:pt x="130" y="59"/>
                </a:cubicBezTo>
                <a:cubicBezTo>
                  <a:pt x="130" y="57"/>
                  <a:pt x="129" y="54"/>
                  <a:pt x="129" y="52"/>
                </a:cubicBezTo>
                <a:cubicBezTo>
                  <a:pt x="133" y="54"/>
                  <a:pt x="137" y="55"/>
                  <a:pt x="141" y="55"/>
                </a:cubicBezTo>
                <a:cubicBezTo>
                  <a:pt x="154" y="55"/>
                  <a:pt x="163" y="47"/>
                  <a:pt x="165" y="47"/>
                </a:cubicBezTo>
                <a:cubicBezTo>
                  <a:pt x="177" y="47"/>
                  <a:pt x="177" y="72"/>
                  <a:pt x="177" y="79"/>
                </a:cubicBezTo>
                <a:cubicBezTo>
                  <a:pt x="177" y="89"/>
                  <a:pt x="168" y="94"/>
                  <a:pt x="159" y="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83" name="组合 82"/>
          <p:cNvGrpSpPr/>
          <p:nvPr/>
        </p:nvGrpSpPr>
        <p:grpSpPr>
          <a:xfrm>
            <a:off x="4862350" y="2599170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84" name="同心圆 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6" name="Freeform 8"/>
          <p:cNvSpPr>
            <a:spLocks noEditPoints="1"/>
          </p:cNvSpPr>
          <p:nvPr/>
        </p:nvSpPr>
        <p:spPr bwMode="auto">
          <a:xfrm>
            <a:off x="5182627" y="2807525"/>
            <a:ext cx="272604" cy="401279"/>
          </a:xfrm>
          <a:custGeom>
            <a:avLst/>
            <a:gdLst>
              <a:gd name="T0" fmla="*/ 85 w 94"/>
              <a:gd name="T1" fmla="*/ 44 h 140"/>
              <a:gd name="T2" fmla="*/ 45 w 94"/>
              <a:gd name="T3" fmla="*/ 90 h 140"/>
              <a:gd name="T4" fmla="*/ 26 w 94"/>
              <a:gd name="T5" fmla="*/ 105 h 140"/>
              <a:gd name="T6" fmla="*/ 26 w 94"/>
              <a:gd name="T7" fmla="*/ 108 h 140"/>
              <a:gd name="T8" fmla="*/ 35 w 94"/>
              <a:gd name="T9" fmla="*/ 123 h 140"/>
              <a:gd name="T10" fmla="*/ 17 w 94"/>
              <a:gd name="T11" fmla="*/ 140 h 140"/>
              <a:gd name="T12" fmla="*/ 0 w 94"/>
              <a:gd name="T13" fmla="*/ 123 h 140"/>
              <a:gd name="T14" fmla="*/ 9 w 94"/>
              <a:gd name="T15" fmla="*/ 108 h 140"/>
              <a:gd name="T16" fmla="*/ 9 w 94"/>
              <a:gd name="T17" fmla="*/ 33 h 140"/>
              <a:gd name="T18" fmla="*/ 0 w 94"/>
              <a:gd name="T19" fmla="*/ 17 h 140"/>
              <a:gd name="T20" fmla="*/ 17 w 94"/>
              <a:gd name="T21" fmla="*/ 0 h 140"/>
              <a:gd name="T22" fmla="*/ 35 w 94"/>
              <a:gd name="T23" fmla="*/ 17 h 140"/>
              <a:gd name="T24" fmla="*/ 26 w 94"/>
              <a:gd name="T25" fmla="*/ 33 h 140"/>
              <a:gd name="T26" fmla="*/ 26 w 94"/>
              <a:gd name="T27" fmla="*/ 78 h 140"/>
              <a:gd name="T28" fmla="*/ 40 w 94"/>
              <a:gd name="T29" fmla="*/ 73 h 140"/>
              <a:gd name="T30" fmla="*/ 67 w 94"/>
              <a:gd name="T31" fmla="*/ 44 h 140"/>
              <a:gd name="T32" fmla="*/ 58 w 94"/>
              <a:gd name="T33" fmla="*/ 29 h 140"/>
              <a:gd name="T34" fmla="*/ 76 w 94"/>
              <a:gd name="T35" fmla="*/ 11 h 140"/>
              <a:gd name="T36" fmla="*/ 94 w 94"/>
              <a:gd name="T37" fmla="*/ 29 h 140"/>
              <a:gd name="T38" fmla="*/ 85 w 94"/>
              <a:gd name="T39" fmla="*/ 44 h 140"/>
              <a:gd name="T40" fmla="*/ 17 w 94"/>
              <a:gd name="T41" fmla="*/ 9 h 140"/>
              <a:gd name="T42" fmla="*/ 9 w 94"/>
              <a:gd name="T43" fmla="*/ 17 h 140"/>
              <a:gd name="T44" fmla="*/ 17 w 94"/>
              <a:gd name="T45" fmla="*/ 26 h 140"/>
              <a:gd name="T46" fmla="*/ 26 w 94"/>
              <a:gd name="T47" fmla="*/ 17 h 140"/>
              <a:gd name="T48" fmla="*/ 17 w 94"/>
              <a:gd name="T49" fmla="*/ 9 h 140"/>
              <a:gd name="T50" fmla="*/ 17 w 94"/>
              <a:gd name="T51" fmla="*/ 114 h 140"/>
              <a:gd name="T52" fmla="*/ 9 w 94"/>
              <a:gd name="T53" fmla="*/ 123 h 140"/>
              <a:gd name="T54" fmla="*/ 17 w 94"/>
              <a:gd name="T55" fmla="*/ 132 h 140"/>
              <a:gd name="T56" fmla="*/ 26 w 94"/>
              <a:gd name="T57" fmla="*/ 123 h 140"/>
              <a:gd name="T58" fmla="*/ 17 w 94"/>
              <a:gd name="T59" fmla="*/ 114 h 140"/>
              <a:gd name="T60" fmla="*/ 76 w 94"/>
              <a:gd name="T61" fmla="*/ 20 h 140"/>
              <a:gd name="T62" fmla="*/ 67 w 94"/>
              <a:gd name="T63" fmla="*/ 29 h 140"/>
              <a:gd name="T64" fmla="*/ 76 w 94"/>
              <a:gd name="T65" fmla="*/ 38 h 140"/>
              <a:gd name="T66" fmla="*/ 85 w 94"/>
              <a:gd name="T67" fmla="*/ 29 h 140"/>
              <a:gd name="T68" fmla="*/ 76 w 94"/>
              <a:gd name="T69" fmla="*/ 2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140">
                <a:moveTo>
                  <a:pt x="85" y="44"/>
                </a:moveTo>
                <a:cubicBezTo>
                  <a:pt x="84" y="77"/>
                  <a:pt x="61" y="85"/>
                  <a:pt x="45" y="90"/>
                </a:cubicBezTo>
                <a:cubicBezTo>
                  <a:pt x="31" y="94"/>
                  <a:pt x="26" y="96"/>
                  <a:pt x="26" y="105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31" y="111"/>
                  <a:pt x="35" y="116"/>
                  <a:pt x="35" y="123"/>
                </a:cubicBezTo>
                <a:cubicBezTo>
                  <a:pt x="35" y="132"/>
                  <a:pt x="27" y="140"/>
                  <a:pt x="17" y="140"/>
                </a:cubicBezTo>
                <a:cubicBezTo>
                  <a:pt x="8" y="140"/>
                  <a:pt x="0" y="132"/>
                  <a:pt x="0" y="123"/>
                </a:cubicBezTo>
                <a:cubicBezTo>
                  <a:pt x="0" y="116"/>
                  <a:pt x="3" y="111"/>
                  <a:pt x="9" y="108"/>
                </a:cubicBezTo>
                <a:cubicBezTo>
                  <a:pt x="9" y="33"/>
                  <a:pt x="9" y="33"/>
                  <a:pt x="9" y="33"/>
                </a:cubicBezTo>
                <a:cubicBezTo>
                  <a:pt x="3" y="29"/>
                  <a:pt x="0" y="24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7" y="0"/>
                  <a:pt x="35" y="8"/>
                  <a:pt x="35" y="17"/>
                </a:cubicBezTo>
                <a:cubicBezTo>
                  <a:pt x="35" y="24"/>
                  <a:pt x="31" y="29"/>
                  <a:pt x="26" y="33"/>
                </a:cubicBezTo>
                <a:cubicBezTo>
                  <a:pt x="26" y="78"/>
                  <a:pt x="26" y="78"/>
                  <a:pt x="26" y="78"/>
                </a:cubicBezTo>
                <a:cubicBezTo>
                  <a:pt x="31" y="76"/>
                  <a:pt x="36" y="74"/>
                  <a:pt x="40" y="73"/>
                </a:cubicBezTo>
                <a:cubicBezTo>
                  <a:pt x="57" y="67"/>
                  <a:pt x="67" y="63"/>
                  <a:pt x="67" y="44"/>
                </a:cubicBezTo>
                <a:cubicBezTo>
                  <a:pt x="62" y="41"/>
                  <a:pt x="58" y="36"/>
                  <a:pt x="58" y="29"/>
                </a:cubicBezTo>
                <a:cubicBezTo>
                  <a:pt x="58" y="19"/>
                  <a:pt x="66" y="11"/>
                  <a:pt x="76" y="11"/>
                </a:cubicBezTo>
                <a:cubicBezTo>
                  <a:pt x="86" y="11"/>
                  <a:pt x="94" y="19"/>
                  <a:pt x="94" y="29"/>
                </a:cubicBezTo>
                <a:cubicBezTo>
                  <a:pt x="94" y="36"/>
                  <a:pt x="90" y="41"/>
                  <a:pt x="85" y="44"/>
                </a:cubicBezTo>
                <a:close/>
                <a:moveTo>
                  <a:pt x="17" y="9"/>
                </a:moveTo>
                <a:cubicBezTo>
                  <a:pt x="13" y="9"/>
                  <a:pt x="9" y="12"/>
                  <a:pt x="9" y="17"/>
                </a:cubicBezTo>
                <a:cubicBezTo>
                  <a:pt x="9" y="22"/>
                  <a:pt x="13" y="26"/>
                  <a:pt x="17" y="26"/>
                </a:cubicBezTo>
                <a:cubicBezTo>
                  <a:pt x="22" y="26"/>
                  <a:pt x="26" y="22"/>
                  <a:pt x="26" y="17"/>
                </a:cubicBezTo>
                <a:cubicBezTo>
                  <a:pt x="26" y="12"/>
                  <a:pt x="22" y="9"/>
                  <a:pt x="17" y="9"/>
                </a:cubicBezTo>
                <a:close/>
                <a:moveTo>
                  <a:pt x="17" y="114"/>
                </a:moveTo>
                <a:cubicBezTo>
                  <a:pt x="13" y="114"/>
                  <a:pt x="9" y="118"/>
                  <a:pt x="9" y="123"/>
                </a:cubicBezTo>
                <a:cubicBezTo>
                  <a:pt x="9" y="128"/>
                  <a:pt x="13" y="132"/>
                  <a:pt x="17" y="132"/>
                </a:cubicBezTo>
                <a:cubicBezTo>
                  <a:pt x="22" y="132"/>
                  <a:pt x="26" y="128"/>
                  <a:pt x="26" y="123"/>
                </a:cubicBezTo>
                <a:cubicBezTo>
                  <a:pt x="26" y="118"/>
                  <a:pt x="22" y="114"/>
                  <a:pt x="17" y="114"/>
                </a:cubicBezTo>
                <a:close/>
                <a:moveTo>
                  <a:pt x="76" y="20"/>
                </a:moveTo>
                <a:cubicBezTo>
                  <a:pt x="71" y="20"/>
                  <a:pt x="67" y="24"/>
                  <a:pt x="67" y="29"/>
                </a:cubicBezTo>
                <a:cubicBezTo>
                  <a:pt x="67" y="34"/>
                  <a:pt x="71" y="38"/>
                  <a:pt x="76" y="38"/>
                </a:cubicBezTo>
                <a:cubicBezTo>
                  <a:pt x="81" y="38"/>
                  <a:pt x="85" y="34"/>
                  <a:pt x="85" y="29"/>
                </a:cubicBezTo>
                <a:cubicBezTo>
                  <a:pt x="85" y="24"/>
                  <a:pt x="81" y="20"/>
                  <a:pt x="76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6409257" y="4354479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88" name="同心圆 3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89" name="椭圆 8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0" name="Freeform 10"/>
          <p:cNvSpPr>
            <a:spLocks noEditPoints="1"/>
          </p:cNvSpPr>
          <p:nvPr/>
        </p:nvSpPr>
        <p:spPr bwMode="auto">
          <a:xfrm>
            <a:off x="6642131" y="4620563"/>
            <a:ext cx="352240" cy="271813"/>
          </a:xfrm>
          <a:custGeom>
            <a:avLst/>
            <a:gdLst>
              <a:gd name="T0" fmla="*/ 164 w 164"/>
              <a:gd name="T1" fmla="*/ 114 h 128"/>
              <a:gd name="T2" fmla="*/ 149 w 164"/>
              <a:gd name="T3" fmla="*/ 128 h 128"/>
              <a:gd name="T4" fmla="*/ 15 w 164"/>
              <a:gd name="T5" fmla="*/ 128 h 128"/>
              <a:gd name="T6" fmla="*/ 0 w 164"/>
              <a:gd name="T7" fmla="*/ 114 h 128"/>
              <a:gd name="T8" fmla="*/ 0 w 164"/>
              <a:gd name="T9" fmla="*/ 14 h 128"/>
              <a:gd name="T10" fmla="*/ 15 w 164"/>
              <a:gd name="T11" fmla="*/ 0 h 128"/>
              <a:gd name="T12" fmla="*/ 149 w 164"/>
              <a:gd name="T13" fmla="*/ 0 h 128"/>
              <a:gd name="T14" fmla="*/ 164 w 164"/>
              <a:gd name="T15" fmla="*/ 14 h 128"/>
              <a:gd name="T16" fmla="*/ 164 w 164"/>
              <a:gd name="T17" fmla="*/ 114 h 128"/>
              <a:gd name="T18" fmla="*/ 149 w 164"/>
              <a:gd name="T19" fmla="*/ 11 h 128"/>
              <a:gd name="T20" fmla="*/ 15 w 164"/>
              <a:gd name="T21" fmla="*/ 11 h 128"/>
              <a:gd name="T22" fmla="*/ 12 w 164"/>
              <a:gd name="T23" fmla="*/ 14 h 128"/>
              <a:gd name="T24" fmla="*/ 25 w 164"/>
              <a:gd name="T25" fmla="*/ 40 h 128"/>
              <a:gd name="T26" fmla="*/ 62 w 164"/>
              <a:gd name="T27" fmla="*/ 69 h 128"/>
              <a:gd name="T28" fmla="*/ 82 w 164"/>
              <a:gd name="T29" fmla="*/ 82 h 128"/>
              <a:gd name="T30" fmla="*/ 82 w 164"/>
              <a:gd name="T31" fmla="*/ 82 h 128"/>
              <a:gd name="T32" fmla="*/ 82 w 164"/>
              <a:gd name="T33" fmla="*/ 82 h 128"/>
              <a:gd name="T34" fmla="*/ 102 w 164"/>
              <a:gd name="T35" fmla="*/ 69 h 128"/>
              <a:gd name="T36" fmla="*/ 139 w 164"/>
              <a:gd name="T37" fmla="*/ 40 h 128"/>
              <a:gd name="T38" fmla="*/ 152 w 164"/>
              <a:gd name="T39" fmla="*/ 18 h 128"/>
              <a:gd name="T40" fmla="*/ 149 w 164"/>
              <a:gd name="T41" fmla="*/ 11 h 128"/>
              <a:gd name="T42" fmla="*/ 152 w 164"/>
              <a:gd name="T43" fmla="*/ 43 h 128"/>
              <a:gd name="T44" fmla="*/ 146 w 164"/>
              <a:gd name="T45" fmla="*/ 50 h 128"/>
              <a:gd name="T46" fmla="*/ 107 w 164"/>
              <a:gd name="T47" fmla="*/ 80 h 128"/>
              <a:gd name="T48" fmla="*/ 82 w 164"/>
              <a:gd name="T49" fmla="*/ 93 h 128"/>
              <a:gd name="T50" fmla="*/ 82 w 164"/>
              <a:gd name="T51" fmla="*/ 93 h 128"/>
              <a:gd name="T52" fmla="*/ 82 w 164"/>
              <a:gd name="T53" fmla="*/ 93 h 128"/>
              <a:gd name="T54" fmla="*/ 57 w 164"/>
              <a:gd name="T55" fmla="*/ 80 h 128"/>
              <a:gd name="T56" fmla="*/ 18 w 164"/>
              <a:gd name="T57" fmla="*/ 50 h 128"/>
              <a:gd name="T58" fmla="*/ 12 w 164"/>
              <a:gd name="T59" fmla="*/ 43 h 128"/>
              <a:gd name="T60" fmla="*/ 12 w 164"/>
              <a:gd name="T61" fmla="*/ 114 h 128"/>
              <a:gd name="T62" fmla="*/ 15 w 164"/>
              <a:gd name="T63" fmla="*/ 117 h 128"/>
              <a:gd name="T64" fmla="*/ 149 w 164"/>
              <a:gd name="T65" fmla="*/ 117 h 128"/>
              <a:gd name="T66" fmla="*/ 152 w 164"/>
              <a:gd name="T67" fmla="*/ 114 h 128"/>
              <a:gd name="T68" fmla="*/ 152 w 164"/>
              <a:gd name="T69" fmla="*/ 4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4" h="128">
                <a:moveTo>
                  <a:pt x="164" y="114"/>
                </a:moveTo>
                <a:cubicBezTo>
                  <a:pt x="164" y="122"/>
                  <a:pt x="157" y="128"/>
                  <a:pt x="149" y="128"/>
                </a:cubicBezTo>
                <a:cubicBezTo>
                  <a:pt x="15" y="128"/>
                  <a:pt x="15" y="128"/>
                  <a:pt x="15" y="128"/>
                </a:cubicBezTo>
                <a:cubicBezTo>
                  <a:pt x="7" y="128"/>
                  <a:pt x="0" y="122"/>
                  <a:pt x="0" y="1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7" y="0"/>
                  <a:pt x="15" y="0"/>
                </a:cubicBezTo>
                <a:cubicBezTo>
                  <a:pt x="149" y="0"/>
                  <a:pt x="149" y="0"/>
                  <a:pt x="149" y="0"/>
                </a:cubicBezTo>
                <a:cubicBezTo>
                  <a:pt x="157" y="0"/>
                  <a:pt x="164" y="6"/>
                  <a:pt x="164" y="14"/>
                </a:cubicBezTo>
                <a:lnTo>
                  <a:pt x="164" y="114"/>
                </a:lnTo>
                <a:close/>
                <a:moveTo>
                  <a:pt x="149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3" y="11"/>
                  <a:pt x="12" y="13"/>
                  <a:pt x="12" y="14"/>
                </a:cubicBezTo>
                <a:cubicBezTo>
                  <a:pt x="12" y="25"/>
                  <a:pt x="17" y="34"/>
                  <a:pt x="25" y="40"/>
                </a:cubicBezTo>
                <a:cubicBezTo>
                  <a:pt x="37" y="50"/>
                  <a:pt x="50" y="59"/>
                  <a:pt x="62" y="69"/>
                </a:cubicBezTo>
                <a:cubicBezTo>
                  <a:pt x="67" y="73"/>
                  <a:pt x="76" y="82"/>
                  <a:pt x="82" y="82"/>
                </a:cubicBezTo>
                <a:cubicBezTo>
                  <a:pt x="82" y="82"/>
                  <a:pt x="82" y="82"/>
                  <a:pt x="82" y="82"/>
                </a:cubicBezTo>
                <a:cubicBezTo>
                  <a:pt x="82" y="82"/>
                  <a:pt x="82" y="82"/>
                  <a:pt x="82" y="82"/>
                </a:cubicBezTo>
                <a:cubicBezTo>
                  <a:pt x="89" y="82"/>
                  <a:pt x="97" y="73"/>
                  <a:pt x="102" y="69"/>
                </a:cubicBezTo>
                <a:cubicBezTo>
                  <a:pt x="114" y="59"/>
                  <a:pt x="127" y="50"/>
                  <a:pt x="139" y="40"/>
                </a:cubicBezTo>
                <a:cubicBezTo>
                  <a:pt x="145" y="36"/>
                  <a:pt x="152" y="25"/>
                  <a:pt x="152" y="18"/>
                </a:cubicBezTo>
                <a:cubicBezTo>
                  <a:pt x="152" y="15"/>
                  <a:pt x="153" y="11"/>
                  <a:pt x="149" y="11"/>
                </a:cubicBezTo>
                <a:close/>
                <a:moveTo>
                  <a:pt x="152" y="43"/>
                </a:moveTo>
                <a:cubicBezTo>
                  <a:pt x="150" y="46"/>
                  <a:pt x="148" y="48"/>
                  <a:pt x="146" y="50"/>
                </a:cubicBezTo>
                <a:cubicBezTo>
                  <a:pt x="133" y="60"/>
                  <a:pt x="120" y="70"/>
                  <a:pt x="107" y="80"/>
                </a:cubicBezTo>
                <a:cubicBezTo>
                  <a:pt x="100" y="86"/>
                  <a:pt x="92" y="93"/>
                  <a:pt x="82" y="93"/>
                </a:cubicBezTo>
                <a:cubicBezTo>
                  <a:pt x="82" y="93"/>
                  <a:pt x="82" y="93"/>
                  <a:pt x="82" y="93"/>
                </a:cubicBezTo>
                <a:cubicBezTo>
                  <a:pt x="82" y="93"/>
                  <a:pt x="82" y="93"/>
                  <a:pt x="82" y="93"/>
                </a:cubicBezTo>
                <a:cubicBezTo>
                  <a:pt x="72" y="93"/>
                  <a:pt x="64" y="86"/>
                  <a:pt x="57" y="80"/>
                </a:cubicBezTo>
                <a:cubicBezTo>
                  <a:pt x="44" y="70"/>
                  <a:pt x="31" y="60"/>
                  <a:pt x="18" y="50"/>
                </a:cubicBezTo>
                <a:cubicBezTo>
                  <a:pt x="16" y="48"/>
                  <a:pt x="14" y="46"/>
                  <a:pt x="12" y="43"/>
                </a:cubicBezTo>
                <a:cubicBezTo>
                  <a:pt x="12" y="114"/>
                  <a:pt x="12" y="114"/>
                  <a:pt x="12" y="114"/>
                </a:cubicBezTo>
                <a:cubicBezTo>
                  <a:pt x="12" y="115"/>
                  <a:pt x="13" y="117"/>
                  <a:pt x="15" y="117"/>
                </a:cubicBezTo>
                <a:cubicBezTo>
                  <a:pt x="149" y="117"/>
                  <a:pt x="149" y="117"/>
                  <a:pt x="149" y="117"/>
                </a:cubicBezTo>
                <a:cubicBezTo>
                  <a:pt x="151" y="117"/>
                  <a:pt x="152" y="115"/>
                  <a:pt x="152" y="114"/>
                </a:cubicBezTo>
                <a:lnTo>
                  <a:pt x="152" y="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91" name="组合 90"/>
          <p:cNvGrpSpPr/>
          <p:nvPr/>
        </p:nvGrpSpPr>
        <p:grpSpPr>
          <a:xfrm>
            <a:off x="8469770" y="1501214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92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3" name="椭圆 9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4" name="Freeform 9"/>
          <p:cNvSpPr>
            <a:spLocks noEditPoints="1"/>
          </p:cNvSpPr>
          <p:nvPr/>
        </p:nvSpPr>
        <p:spPr bwMode="auto">
          <a:xfrm>
            <a:off x="8719605" y="1760955"/>
            <a:ext cx="355999" cy="263183"/>
          </a:xfrm>
          <a:custGeom>
            <a:avLst/>
            <a:gdLst>
              <a:gd name="T0" fmla="*/ 302 w 302"/>
              <a:gd name="T1" fmla="*/ 226 h 226"/>
              <a:gd name="T2" fmla="*/ 0 w 302"/>
              <a:gd name="T3" fmla="*/ 226 h 226"/>
              <a:gd name="T4" fmla="*/ 0 w 302"/>
              <a:gd name="T5" fmla="*/ 0 h 226"/>
              <a:gd name="T6" fmla="*/ 17 w 302"/>
              <a:gd name="T7" fmla="*/ 0 h 226"/>
              <a:gd name="T8" fmla="*/ 17 w 302"/>
              <a:gd name="T9" fmla="*/ 206 h 226"/>
              <a:gd name="T10" fmla="*/ 302 w 302"/>
              <a:gd name="T11" fmla="*/ 206 h 226"/>
              <a:gd name="T12" fmla="*/ 302 w 302"/>
              <a:gd name="T13" fmla="*/ 226 h 226"/>
              <a:gd name="T14" fmla="*/ 282 w 302"/>
              <a:gd name="T15" fmla="*/ 188 h 226"/>
              <a:gd name="T16" fmla="*/ 37 w 302"/>
              <a:gd name="T17" fmla="*/ 188 h 226"/>
              <a:gd name="T18" fmla="*/ 37 w 302"/>
              <a:gd name="T19" fmla="*/ 103 h 226"/>
              <a:gd name="T20" fmla="*/ 103 w 302"/>
              <a:gd name="T21" fmla="*/ 17 h 226"/>
              <a:gd name="T22" fmla="*/ 189 w 302"/>
              <a:gd name="T23" fmla="*/ 103 h 226"/>
              <a:gd name="T24" fmla="*/ 245 w 302"/>
              <a:gd name="T25" fmla="*/ 56 h 226"/>
              <a:gd name="T26" fmla="*/ 282 w 302"/>
              <a:gd name="T27" fmla="*/ 188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02" h="226">
                <a:moveTo>
                  <a:pt x="302" y="226"/>
                </a:moveTo>
                <a:lnTo>
                  <a:pt x="0" y="226"/>
                </a:lnTo>
                <a:lnTo>
                  <a:pt x="0" y="0"/>
                </a:lnTo>
                <a:lnTo>
                  <a:pt x="17" y="0"/>
                </a:lnTo>
                <a:lnTo>
                  <a:pt x="17" y="206"/>
                </a:lnTo>
                <a:lnTo>
                  <a:pt x="302" y="206"/>
                </a:lnTo>
                <a:lnTo>
                  <a:pt x="302" y="226"/>
                </a:lnTo>
                <a:close/>
                <a:moveTo>
                  <a:pt x="282" y="188"/>
                </a:moveTo>
                <a:lnTo>
                  <a:pt x="37" y="188"/>
                </a:lnTo>
                <a:lnTo>
                  <a:pt x="37" y="103"/>
                </a:lnTo>
                <a:lnTo>
                  <a:pt x="103" y="17"/>
                </a:lnTo>
                <a:lnTo>
                  <a:pt x="189" y="103"/>
                </a:lnTo>
                <a:lnTo>
                  <a:pt x="245" y="56"/>
                </a:lnTo>
                <a:lnTo>
                  <a:pt x="282" y="1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8835069" y="3921047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96" name="同心圆 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97" name="椭圆 9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8" name="Freeform 6"/>
          <p:cNvSpPr>
            <a:spLocks noEditPoints="1"/>
          </p:cNvSpPr>
          <p:nvPr/>
        </p:nvSpPr>
        <p:spPr bwMode="auto">
          <a:xfrm>
            <a:off x="9031802" y="4188685"/>
            <a:ext cx="430031" cy="282716"/>
          </a:xfrm>
          <a:custGeom>
            <a:avLst/>
            <a:gdLst>
              <a:gd name="T0" fmla="*/ 176 w 176"/>
              <a:gd name="T1" fmla="*/ 99 h 117"/>
              <a:gd name="T2" fmla="*/ 176 w 176"/>
              <a:gd name="T3" fmla="*/ 108 h 117"/>
              <a:gd name="T4" fmla="*/ 161 w 176"/>
              <a:gd name="T5" fmla="*/ 117 h 117"/>
              <a:gd name="T6" fmla="*/ 15 w 176"/>
              <a:gd name="T7" fmla="*/ 117 h 117"/>
              <a:gd name="T8" fmla="*/ 0 w 176"/>
              <a:gd name="T9" fmla="*/ 108 h 117"/>
              <a:gd name="T10" fmla="*/ 0 w 176"/>
              <a:gd name="T11" fmla="*/ 99 h 117"/>
              <a:gd name="T12" fmla="*/ 15 w 176"/>
              <a:gd name="T13" fmla="*/ 99 h 117"/>
              <a:gd name="T14" fmla="*/ 161 w 176"/>
              <a:gd name="T15" fmla="*/ 99 h 117"/>
              <a:gd name="T16" fmla="*/ 176 w 176"/>
              <a:gd name="T17" fmla="*/ 99 h 117"/>
              <a:gd name="T18" fmla="*/ 24 w 176"/>
              <a:gd name="T19" fmla="*/ 79 h 117"/>
              <a:gd name="T20" fmla="*/ 24 w 176"/>
              <a:gd name="T21" fmla="*/ 14 h 117"/>
              <a:gd name="T22" fmla="*/ 38 w 176"/>
              <a:gd name="T23" fmla="*/ 0 h 117"/>
              <a:gd name="T24" fmla="*/ 138 w 176"/>
              <a:gd name="T25" fmla="*/ 0 h 117"/>
              <a:gd name="T26" fmla="*/ 152 w 176"/>
              <a:gd name="T27" fmla="*/ 14 h 117"/>
              <a:gd name="T28" fmla="*/ 152 w 176"/>
              <a:gd name="T29" fmla="*/ 79 h 117"/>
              <a:gd name="T30" fmla="*/ 138 w 176"/>
              <a:gd name="T31" fmla="*/ 93 h 117"/>
              <a:gd name="T32" fmla="*/ 38 w 176"/>
              <a:gd name="T33" fmla="*/ 93 h 117"/>
              <a:gd name="T34" fmla="*/ 24 w 176"/>
              <a:gd name="T35" fmla="*/ 79 h 117"/>
              <a:gd name="T36" fmla="*/ 35 w 176"/>
              <a:gd name="T37" fmla="*/ 79 h 117"/>
              <a:gd name="T38" fmla="*/ 38 w 176"/>
              <a:gd name="T39" fmla="*/ 82 h 117"/>
              <a:gd name="T40" fmla="*/ 138 w 176"/>
              <a:gd name="T41" fmla="*/ 82 h 117"/>
              <a:gd name="T42" fmla="*/ 141 w 176"/>
              <a:gd name="T43" fmla="*/ 79 h 117"/>
              <a:gd name="T44" fmla="*/ 141 w 176"/>
              <a:gd name="T45" fmla="*/ 14 h 117"/>
              <a:gd name="T46" fmla="*/ 138 w 176"/>
              <a:gd name="T47" fmla="*/ 11 h 117"/>
              <a:gd name="T48" fmla="*/ 38 w 176"/>
              <a:gd name="T49" fmla="*/ 11 h 117"/>
              <a:gd name="T50" fmla="*/ 35 w 176"/>
              <a:gd name="T51" fmla="*/ 14 h 117"/>
              <a:gd name="T52" fmla="*/ 35 w 176"/>
              <a:gd name="T53" fmla="*/ 79 h 117"/>
              <a:gd name="T54" fmla="*/ 97 w 176"/>
              <a:gd name="T55" fmla="*/ 107 h 117"/>
              <a:gd name="T56" fmla="*/ 95 w 176"/>
              <a:gd name="T57" fmla="*/ 105 h 117"/>
              <a:gd name="T58" fmla="*/ 81 w 176"/>
              <a:gd name="T59" fmla="*/ 105 h 117"/>
              <a:gd name="T60" fmla="*/ 79 w 176"/>
              <a:gd name="T61" fmla="*/ 107 h 117"/>
              <a:gd name="T62" fmla="*/ 81 w 176"/>
              <a:gd name="T63" fmla="*/ 108 h 117"/>
              <a:gd name="T64" fmla="*/ 95 w 176"/>
              <a:gd name="T65" fmla="*/ 108 h 117"/>
              <a:gd name="T66" fmla="*/ 97 w 176"/>
              <a:gd name="T67" fmla="*/ 107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6" h="117">
                <a:moveTo>
                  <a:pt x="176" y="99"/>
                </a:moveTo>
                <a:cubicBezTo>
                  <a:pt x="176" y="108"/>
                  <a:pt x="176" y="108"/>
                  <a:pt x="176" y="108"/>
                </a:cubicBezTo>
                <a:cubicBezTo>
                  <a:pt x="176" y="113"/>
                  <a:pt x="169" y="117"/>
                  <a:pt x="161" y="117"/>
                </a:cubicBezTo>
                <a:cubicBezTo>
                  <a:pt x="15" y="117"/>
                  <a:pt x="15" y="117"/>
                  <a:pt x="15" y="117"/>
                </a:cubicBezTo>
                <a:cubicBezTo>
                  <a:pt x="7" y="117"/>
                  <a:pt x="0" y="113"/>
                  <a:pt x="0" y="108"/>
                </a:cubicBezTo>
                <a:cubicBezTo>
                  <a:pt x="0" y="99"/>
                  <a:pt x="0" y="99"/>
                  <a:pt x="0" y="99"/>
                </a:cubicBezTo>
                <a:cubicBezTo>
                  <a:pt x="15" y="99"/>
                  <a:pt x="15" y="99"/>
                  <a:pt x="15" y="99"/>
                </a:cubicBezTo>
                <a:cubicBezTo>
                  <a:pt x="161" y="99"/>
                  <a:pt x="161" y="99"/>
                  <a:pt x="161" y="99"/>
                </a:cubicBezTo>
                <a:lnTo>
                  <a:pt x="176" y="99"/>
                </a:lnTo>
                <a:close/>
                <a:moveTo>
                  <a:pt x="24" y="79"/>
                </a:moveTo>
                <a:cubicBezTo>
                  <a:pt x="24" y="14"/>
                  <a:pt x="24" y="14"/>
                  <a:pt x="24" y="14"/>
                </a:cubicBezTo>
                <a:cubicBezTo>
                  <a:pt x="24" y="6"/>
                  <a:pt x="30" y="0"/>
                  <a:pt x="38" y="0"/>
                </a:cubicBezTo>
                <a:cubicBezTo>
                  <a:pt x="138" y="0"/>
                  <a:pt x="138" y="0"/>
                  <a:pt x="138" y="0"/>
                </a:cubicBezTo>
                <a:cubicBezTo>
                  <a:pt x="146" y="0"/>
                  <a:pt x="152" y="6"/>
                  <a:pt x="152" y="14"/>
                </a:cubicBezTo>
                <a:cubicBezTo>
                  <a:pt x="152" y="79"/>
                  <a:pt x="152" y="79"/>
                  <a:pt x="152" y="79"/>
                </a:cubicBezTo>
                <a:cubicBezTo>
                  <a:pt x="152" y="87"/>
                  <a:pt x="146" y="93"/>
                  <a:pt x="138" y="93"/>
                </a:cubicBezTo>
                <a:cubicBezTo>
                  <a:pt x="38" y="93"/>
                  <a:pt x="38" y="93"/>
                  <a:pt x="38" y="93"/>
                </a:cubicBezTo>
                <a:cubicBezTo>
                  <a:pt x="30" y="93"/>
                  <a:pt x="24" y="87"/>
                  <a:pt x="24" y="79"/>
                </a:cubicBezTo>
                <a:close/>
                <a:moveTo>
                  <a:pt x="35" y="79"/>
                </a:moveTo>
                <a:cubicBezTo>
                  <a:pt x="35" y="80"/>
                  <a:pt x="37" y="82"/>
                  <a:pt x="38" y="82"/>
                </a:cubicBezTo>
                <a:cubicBezTo>
                  <a:pt x="138" y="82"/>
                  <a:pt x="138" y="82"/>
                  <a:pt x="138" y="82"/>
                </a:cubicBezTo>
                <a:cubicBezTo>
                  <a:pt x="139" y="82"/>
                  <a:pt x="141" y="80"/>
                  <a:pt x="141" y="79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1" y="13"/>
                  <a:pt x="139" y="11"/>
                  <a:pt x="138" y="11"/>
                </a:cubicBezTo>
                <a:cubicBezTo>
                  <a:pt x="38" y="11"/>
                  <a:pt x="38" y="11"/>
                  <a:pt x="38" y="11"/>
                </a:cubicBezTo>
                <a:cubicBezTo>
                  <a:pt x="37" y="11"/>
                  <a:pt x="35" y="13"/>
                  <a:pt x="35" y="14"/>
                </a:cubicBezTo>
                <a:lnTo>
                  <a:pt x="35" y="79"/>
                </a:lnTo>
                <a:close/>
                <a:moveTo>
                  <a:pt x="97" y="107"/>
                </a:moveTo>
                <a:cubicBezTo>
                  <a:pt x="97" y="106"/>
                  <a:pt x="96" y="105"/>
                  <a:pt x="95" y="105"/>
                </a:cubicBezTo>
                <a:cubicBezTo>
                  <a:pt x="81" y="105"/>
                  <a:pt x="81" y="105"/>
                  <a:pt x="81" y="105"/>
                </a:cubicBezTo>
                <a:cubicBezTo>
                  <a:pt x="80" y="105"/>
                  <a:pt x="79" y="106"/>
                  <a:pt x="79" y="107"/>
                </a:cubicBezTo>
                <a:cubicBezTo>
                  <a:pt x="79" y="107"/>
                  <a:pt x="80" y="108"/>
                  <a:pt x="81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96" y="108"/>
                  <a:pt x="97" y="107"/>
                  <a:pt x="97" y="1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121920" tIns="60960" rIns="121920" bIns="60960" numCol="1" anchor="t" anchorCtr="0" compatLnSpc="1"/>
          <a:lstStyle/>
          <a:p>
            <a:pPr algn="ctr" defTabSz="12192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35" kern="0" dirty="0">
              <a:solidFill>
                <a:srgbClr val="000000"/>
              </a:solidFill>
              <a:cs typeface="+mn-ea"/>
              <a:sym typeface="+mn-lt"/>
            </a:endParaRPr>
          </a:p>
        </p:txBody>
      </p:sp>
      <p:grpSp>
        <p:nvGrpSpPr>
          <p:cNvPr id="99" name="组合 98"/>
          <p:cNvGrpSpPr/>
          <p:nvPr/>
        </p:nvGrpSpPr>
        <p:grpSpPr>
          <a:xfrm>
            <a:off x="10502586" y="2027906"/>
            <a:ext cx="817991" cy="817989"/>
            <a:chOff x="304800" y="673100"/>
            <a:chExt cx="4000500" cy="4000500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100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1" name="椭圆 10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9200">
                <a:defRPr/>
              </a:pPr>
              <a:endParaRPr lang="zh-CN" altLang="en-US" sz="2400" kern="0" dirty="0">
                <a:solidFill>
                  <a:sysClr val="window" lastClr="FFFFFF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10647537" y="2248069"/>
            <a:ext cx="489663" cy="416699"/>
            <a:chOff x="5933005" y="2830391"/>
            <a:chExt cx="500408" cy="425843"/>
          </a:xfrm>
          <a:solidFill>
            <a:schemeClr val="bg1"/>
          </a:solidFill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103" name="Freeform 16"/>
            <p:cNvSpPr>
              <a:spLocks noEditPoints="1"/>
            </p:cNvSpPr>
            <p:nvPr/>
          </p:nvSpPr>
          <p:spPr bwMode="auto">
            <a:xfrm>
              <a:off x="5933005" y="2830391"/>
              <a:ext cx="467486" cy="425843"/>
            </a:xfrm>
            <a:custGeom>
              <a:avLst/>
              <a:gdLst>
                <a:gd name="T0" fmla="*/ 499 w 721"/>
                <a:gd name="T1" fmla="*/ 196 h 657"/>
                <a:gd name="T2" fmla="*/ 637 w 721"/>
                <a:gd name="T3" fmla="*/ 322 h 657"/>
                <a:gd name="T4" fmla="*/ 646 w 721"/>
                <a:gd name="T5" fmla="*/ 329 h 657"/>
                <a:gd name="T6" fmla="*/ 672 w 721"/>
                <a:gd name="T7" fmla="*/ 353 h 657"/>
                <a:gd name="T8" fmla="*/ 686 w 721"/>
                <a:gd name="T9" fmla="*/ 367 h 657"/>
                <a:gd name="T10" fmla="*/ 669 w 721"/>
                <a:gd name="T11" fmla="*/ 472 h 657"/>
                <a:gd name="T12" fmla="*/ 611 w 721"/>
                <a:gd name="T13" fmla="*/ 550 h 657"/>
                <a:gd name="T14" fmla="*/ 539 w 721"/>
                <a:gd name="T15" fmla="*/ 598 h 657"/>
                <a:gd name="T16" fmla="*/ 439 w 721"/>
                <a:gd name="T17" fmla="*/ 633 h 657"/>
                <a:gd name="T18" fmla="*/ 433 w 721"/>
                <a:gd name="T19" fmla="*/ 629 h 657"/>
                <a:gd name="T20" fmla="*/ 449 w 721"/>
                <a:gd name="T21" fmla="*/ 594 h 657"/>
                <a:gd name="T22" fmla="*/ 481 w 721"/>
                <a:gd name="T23" fmla="*/ 606 h 657"/>
                <a:gd name="T24" fmla="*/ 501 w 721"/>
                <a:gd name="T25" fmla="*/ 591 h 657"/>
                <a:gd name="T26" fmla="*/ 501 w 721"/>
                <a:gd name="T27" fmla="*/ 577 h 657"/>
                <a:gd name="T28" fmla="*/ 452 w 721"/>
                <a:gd name="T29" fmla="*/ 538 h 657"/>
                <a:gd name="T30" fmla="*/ 449 w 721"/>
                <a:gd name="T31" fmla="*/ 511 h 657"/>
                <a:gd name="T32" fmla="*/ 475 w 721"/>
                <a:gd name="T33" fmla="*/ 508 h 657"/>
                <a:gd name="T34" fmla="*/ 530 w 721"/>
                <a:gd name="T35" fmla="*/ 551 h 657"/>
                <a:gd name="T36" fmla="*/ 567 w 721"/>
                <a:gd name="T37" fmla="*/ 557 h 657"/>
                <a:gd name="T38" fmla="*/ 572 w 721"/>
                <a:gd name="T39" fmla="*/ 549 h 657"/>
                <a:gd name="T40" fmla="*/ 570 w 721"/>
                <a:gd name="T41" fmla="*/ 532 h 657"/>
                <a:gd name="T42" fmla="*/ 506 w 721"/>
                <a:gd name="T43" fmla="*/ 481 h 657"/>
                <a:gd name="T44" fmla="*/ 503 w 721"/>
                <a:gd name="T45" fmla="*/ 455 h 657"/>
                <a:gd name="T46" fmla="*/ 529 w 721"/>
                <a:gd name="T47" fmla="*/ 451 h 657"/>
                <a:gd name="T48" fmla="*/ 596 w 721"/>
                <a:gd name="T49" fmla="*/ 504 h 657"/>
                <a:gd name="T50" fmla="*/ 598 w 721"/>
                <a:gd name="T51" fmla="*/ 505 h 657"/>
                <a:gd name="T52" fmla="*/ 620 w 721"/>
                <a:gd name="T53" fmla="*/ 467 h 657"/>
                <a:gd name="T54" fmla="*/ 549 w 721"/>
                <a:gd name="T55" fmla="*/ 414 h 657"/>
                <a:gd name="T56" fmla="*/ 546 w 721"/>
                <a:gd name="T57" fmla="*/ 388 h 657"/>
                <a:gd name="T58" fmla="*/ 572 w 721"/>
                <a:gd name="T59" fmla="*/ 384 h 657"/>
                <a:gd name="T60" fmla="*/ 642 w 721"/>
                <a:gd name="T61" fmla="*/ 437 h 657"/>
                <a:gd name="T62" fmla="*/ 663 w 721"/>
                <a:gd name="T63" fmla="*/ 429 h 657"/>
                <a:gd name="T64" fmla="*/ 659 w 721"/>
                <a:gd name="T65" fmla="*/ 394 h 657"/>
                <a:gd name="T66" fmla="*/ 645 w 721"/>
                <a:gd name="T67" fmla="*/ 379 h 657"/>
                <a:gd name="T68" fmla="*/ 457 w 721"/>
                <a:gd name="T69" fmla="*/ 209 h 657"/>
                <a:gd name="T70" fmla="*/ 462 w 721"/>
                <a:gd name="T71" fmla="*/ 198 h 657"/>
                <a:gd name="T72" fmla="*/ 496 w 721"/>
                <a:gd name="T73" fmla="*/ 196 h 657"/>
                <a:gd name="T74" fmla="*/ 499 w 721"/>
                <a:gd name="T75" fmla="*/ 196 h 657"/>
                <a:gd name="T76" fmla="*/ 86 w 721"/>
                <a:gd name="T77" fmla="*/ 355 h 657"/>
                <a:gd name="T78" fmla="*/ 59 w 721"/>
                <a:gd name="T79" fmla="*/ 262 h 657"/>
                <a:gd name="T80" fmla="*/ 35 w 721"/>
                <a:gd name="T81" fmla="*/ 239 h 657"/>
                <a:gd name="T82" fmla="*/ 0 w 721"/>
                <a:gd name="T83" fmla="*/ 176 h 657"/>
                <a:gd name="T84" fmla="*/ 16 w 721"/>
                <a:gd name="T85" fmla="*/ 135 h 657"/>
                <a:gd name="T86" fmla="*/ 116 w 721"/>
                <a:gd name="T87" fmla="*/ 27 h 657"/>
                <a:gd name="T88" fmla="*/ 199 w 721"/>
                <a:gd name="T89" fmla="*/ 20 h 657"/>
                <a:gd name="T90" fmla="*/ 242 w 721"/>
                <a:gd name="T91" fmla="*/ 46 h 657"/>
                <a:gd name="T92" fmla="*/ 254 w 721"/>
                <a:gd name="T93" fmla="*/ 50 h 657"/>
                <a:gd name="T94" fmla="*/ 350 w 721"/>
                <a:gd name="T95" fmla="*/ 33 h 657"/>
                <a:gd name="T96" fmla="*/ 284 w 721"/>
                <a:gd name="T97" fmla="*/ 82 h 657"/>
                <a:gd name="T98" fmla="*/ 260 w 721"/>
                <a:gd name="T99" fmla="*/ 87 h 657"/>
                <a:gd name="T100" fmla="*/ 195 w 721"/>
                <a:gd name="T101" fmla="*/ 64 h 657"/>
                <a:gd name="T102" fmla="*/ 176 w 721"/>
                <a:gd name="T103" fmla="*/ 50 h 657"/>
                <a:gd name="T104" fmla="*/ 144 w 721"/>
                <a:gd name="T105" fmla="*/ 53 h 657"/>
                <a:gd name="T106" fmla="*/ 44 w 721"/>
                <a:gd name="T107" fmla="*/ 161 h 657"/>
                <a:gd name="T108" fmla="*/ 44 w 721"/>
                <a:gd name="T109" fmla="*/ 193 h 657"/>
                <a:gd name="T110" fmla="*/ 69 w 721"/>
                <a:gd name="T111" fmla="*/ 220 h 657"/>
                <a:gd name="T112" fmla="*/ 97 w 721"/>
                <a:gd name="T113" fmla="*/ 257 h 657"/>
                <a:gd name="T114" fmla="*/ 115 w 721"/>
                <a:gd name="T115" fmla="*/ 330 h 657"/>
                <a:gd name="T116" fmla="*/ 86 w 721"/>
                <a:gd name="T117" fmla="*/ 355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21" h="657">
                  <a:moveTo>
                    <a:pt x="499" y="196"/>
                  </a:moveTo>
                  <a:cubicBezTo>
                    <a:pt x="545" y="237"/>
                    <a:pt x="592" y="279"/>
                    <a:pt x="637" y="322"/>
                  </a:cubicBezTo>
                  <a:cubicBezTo>
                    <a:pt x="640" y="325"/>
                    <a:pt x="643" y="327"/>
                    <a:pt x="646" y="329"/>
                  </a:cubicBezTo>
                  <a:cubicBezTo>
                    <a:pt x="672" y="353"/>
                    <a:pt x="672" y="353"/>
                    <a:pt x="672" y="353"/>
                  </a:cubicBezTo>
                  <a:cubicBezTo>
                    <a:pt x="686" y="367"/>
                    <a:pt x="686" y="367"/>
                    <a:pt x="686" y="367"/>
                  </a:cubicBezTo>
                  <a:cubicBezTo>
                    <a:pt x="721" y="403"/>
                    <a:pt x="707" y="456"/>
                    <a:pt x="669" y="472"/>
                  </a:cubicBezTo>
                  <a:cubicBezTo>
                    <a:pt x="685" y="513"/>
                    <a:pt x="652" y="552"/>
                    <a:pt x="611" y="550"/>
                  </a:cubicBezTo>
                  <a:cubicBezTo>
                    <a:pt x="606" y="584"/>
                    <a:pt x="574" y="607"/>
                    <a:pt x="539" y="598"/>
                  </a:cubicBezTo>
                  <a:cubicBezTo>
                    <a:pt x="529" y="641"/>
                    <a:pt x="479" y="657"/>
                    <a:pt x="439" y="633"/>
                  </a:cubicBezTo>
                  <a:cubicBezTo>
                    <a:pt x="433" y="629"/>
                    <a:pt x="433" y="629"/>
                    <a:pt x="433" y="629"/>
                  </a:cubicBezTo>
                  <a:cubicBezTo>
                    <a:pt x="441" y="619"/>
                    <a:pt x="446" y="607"/>
                    <a:pt x="449" y="594"/>
                  </a:cubicBezTo>
                  <a:cubicBezTo>
                    <a:pt x="460" y="601"/>
                    <a:pt x="468" y="607"/>
                    <a:pt x="481" y="606"/>
                  </a:cubicBezTo>
                  <a:cubicBezTo>
                    <a:pt x="490" y="605"/>
                    <a:pt x="499" y="600"/>
                    <a:pt x="501" y="591"/>
                  </a:cubicBezTo>
                  <a:cubicBezTo>
                    <a:pt x="502" y="587"/>
                    <a:pt x="502" y="583"/>
                    <a:pt x="501" y="577"/>
                  </a:cubicBezTo>
                  <a:cubicBezTo>
                    <a:pt x="452" y="538"/>
                    <a:pt x="452" y="538"/>
                    <a:pt x="452" y="538"/>
                  </a:cubicBezTo>
                  <a:cubicBezTo>
                    <a:pt x="444" y="531"/>
                    <a:pt x="442" y="519"/>
                    <a:pt x="449" y="511"/>
                  </a:cubicBezTo>
                  <a:cubicBezTo>
                    <a:pt x="455" y="503"/>
                    <a:pt x="467" y="502"/>
                    <a:pt x="475" y="508"/>
                  </a:cubicBezTo>
                  <a:cubicBezTo>
                    <a:pt x="530" y="551"/>
                    <a:pt x="530" y="551"/>
                    <a:pt x="530" y="551"/>
                  </a:cubicBezTo>
                  <a:cubicBezTo>
                    <a:pt x="543" y="562"/>
                    <a:pt x="556" y="566"/>
                    <a:pt x="567" y="557"/>
                  </a:cubicBezTo>
                  <a:cubicBezTo>
                    <a:pt x="569" y="555"/>
                    <a:pt x="571" y="552"/>
                    <a:pt x="572" y="549"/>
                  </a:cubicBezTo>
                  <a:cubicBezTo>
                    <a:pt x="574" y="544"/>
                    <a:pt x="576" y="536"/>
                    <a:pt x="570" y="532"/>
                  </a:cubicBezTo>
                  <a:cubicBezTo>
                    <a:pt x="506" y="481"/>
                    <a:pt x="506" y="481"/>
                    <a:pt x="506" y="481"/>
                  </a:cubicBezTo>
                  <a:cubicBezTo>
                    <a:pt x="498" y="475"/>
                    <a:pt x="496" y="463"/>
                    <a:pt x="503" y="455"/>
                  </a:cubicBezTo>
                  <a:cubicBezTo>
                    <a:pt x="509" y="446"/>
                    <a:pt x="521" y="445"/>
                    <a:pt x="529" y="451"/>
                  </a:cubicBezTo>
                  <a:cubicBezTo>
                    <a:pt x="596" y="504"/>
                    <a:pt x="596" y="504"/>
                    <a:pt x="596" y="504"/>
                  </a:cubicBezTo>
                  <a:cubicBezTo>
                    <a:pt x="597" y="504"/>
                    <a:pt x="597" y="505"/>
                    <a:pt x="598" y="505"/>
                  </a:cubicBezTo>
                  <a:cubicBezTo>
                    <a:pt x="620" y="525"/>
                    <a:pt x="656" y="496"/>
                    <a:pt x="620" y="467"/>
                  </a:cubicBezTo>
                  <a:cubicBezTo>
                    <a:pt x="549" y="414"/>
                    <a:pt x="549" y="414"/>
                    <a:pt x="549" y="414"/>
                  </a:cubicBezTo>
                  <a:cubicBezTo>
                    <a:pt x="541" y="408"/>
                    <a:pt x="539" y="396"/>
                    <a:pt x="546" y="388"/>
                  </a:cubicBezTo>
                  <a:cubicBezTo>
                    <a:pt x="552" y="379"/>
                    <a:pt x="564" y="378"/>
                    <a:pt x="572" y="384"/>
                  </a:cubicBezTo>
                  <a:cubicBezTo>
                    <a:pt x="642" y="437"/>
                    <a:pt x="642" y="437"/>
                    <a:pt x="642" y="437"/>
                  </a:cubicBezTo>
                  <a:cubicBezTo>
                    <a:pt x="649" y="441"/>
                    <a:pt x="659" y="436"/>
                    <a:pt x="663" y="429"/>
                  </a:cubicBezTo>
                  <a:cubicBezTo>
                    <a:pt x="671" y="419"/>
                    <a:pt x="670" y="405"/>
                    <a:pt x="659" y="394"/>
                  </a:cubicBezTo>
                  <a:cubicBezTo>
                    <a:pt x="645" y="379"/>
                    <a:pt x="645" y="379"/>
                    <a:pt x="645" y="379"/>
                  </a:cubicBezTo>
                  <a:cubicBezTo>
                    <a:pt x="457" y="209"/>
                    <a:pt x="457" y="209"/>
                    <a:pt x="457" y="209"/>
                  </a:cubicBezTo>
                  <a:cubicBezTo>
                    <a:pt x="453" y="205"/>
                    <a:pt x="456" y="198"/>
                    <a:pt x="462" y="198"/>
                  </a:cubicBezTo>
                  <a:cubicBezTo>
                    <a:pt x="473" y="198"/>
                    <a:pt x="485" y="198"/>
                    <a:pt x="496" y="196"/>
                  </a:cubicBezTo>
                  <a:cubicBezTo>
                    <a:pt x="497" y="196"/>
                    <a:pt x="498" y="196"/>
                    <a:pt x="499" y="196"/>
                  </a:cubicBezTo>
                  <a:close/>
                  <a:moveTo>
                    <a:pt x="86" y="355"/>
                  </a:moveTo>
                  <a:cubicBezTo>
                    <a:pt x="66" y="330"/>
                    <a:pt x="64" y="295"/>
                    <a:pt x="59" y="262"/>
                  </a:cubicBezTo>
                  <a:cubicBezTo>
                    <a:pt x="35" y="239"/>
                    <a:pt x="35" y="239"/>
                    <a:pt x="35" y="239"/>
                  </a:cubicBezTo>
                  <a:cubicBezTo>
                    <a:pt x="17" y="219"/>
                    <a:pt x="0" y="205"/>
                    <a:pt x="0" y="176"/>
                  </a:cubicBezTo>
                  <a:cubicBezTo>
                    <a:pt x="0" y="161"/>
                    <a:pt x="6" y="147"/>
                    <a:pt x="16" y="135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38" y="3"/>
                    <a:pt x="174" y="0"/>
                    <a:pt x="199" y="20"/>
                  </a:cubicBezTo>
                  <a:cubicBezTo>
                    <a:pt x="215" y="31"/>
                    <a:pt x="221" y="38"/>
                    <a:pt x="242" y="46"/>
                  </a:cubicBezTo>
                  <a:cubicBezTo>
                    <a:pt x="248" y="48"/>
                    <a:pt x="253" y="50"/>
                    <a:pt x="254" y="50"/>
                  </a:cubicBezTo>
                  <a:cubicBezTo>
                    <a:pt x="284" y="46"/>
                    <a:pt x="316" y="32"/>
                    <a:pt x="350" y="33"/>
                  </a:cubicBezTo>
                  <a:cubicBezTo>
                    <a:pt x="337" y="42"/>
                    <a:pt x="286" y="82"/>
                    <a:pt x="284" y="82"/>
                  </a:cubicBezTo>
                  <a:cubicBezTo>
                    <a:pt x="276" y="84"/>
                    <a:pt x="268" y="86"/>
                    <a:pt x="260" y="87"/>
                  </a:cubicBezTo>
                  <a:cubicBezTo>
                    <a:pt x="241" y="90"/>
                    <a:pt x="208" y="74"/>
                    <a:pt x="195" y="64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66" y="42"/>
                    <a:pt x="152" y="44"/>
                    <a:pt x="144" y="53"/>
                  </a:cubicBezTo>
                  <a:cubicBezTo>
                    <a:pt x="44" y="161"/>
                    <a:pt x="44" y="161"/>
                    <a:pt x="44" y="161"/>
                  </a:cubicBezTo>
                  <a:cubicBezTo>
                    <a:pt x="36" y="170"/>
                    <a:pt x="36" y="184"/>
                    <a:pt x="44" y="193"/>
                  </a:cubicBezTo>
                  <a:cubicBezTo>
                    <a:pt x="53" y="203"/>
                    <a:pt x="59" y="210"/>
                    <a:pt x="69" y="220"/>
                  </a:cubicBezTo>
                  <a:cubicBezTo>
                    <a:pt x="80" y="230"/>
                    <a:pt x="95" y="244"/>
                    <a:pt x="97" y="257"/>
                  </a:cubicBezTo>
                  <a:cubicBezTo>
                    <a:pt x="100" y="280"/>
                    <a:pt x="102" y="313"/>
                    <a:pt x="115" y="330"/>
                  </a:cubicBezTo>
                  <a:cubicBezTo>
                    <a:pt x="102" y="337"/>
                    <a:pt x="95" y="344"/>
                    <a:pt x="86" y="3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52" tIns="45727" rIns="91452" bIns="45727" numCol="1" anchor="t" anchorCtr="0" compatLnSpc="1"/>
            <a:lstStyle/>
            <a:p>
              <a:pPr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sp>
          <p:nvSpPr>
            <p:cNvPr id="104" name="Freeform 17"/>
            <p:cNvSpPr>
              <a:spLocks noEditPoints="1"/>
            </p:cNvSpPr>
            <p:nvPr/>
          </p:nvSpPr>
          <p:spPr bwMode="auto">
            <a:xfrm>
              <a:off x="5986776" y="2830391"/>
              <a:ext cx="446637" cy="413496"/>
            </a:xfrm>
            <a:custGeom>
              <a:avLst/>
              <a:gdLst>
                <a:gd name="T0" fmla="*/ 319 w 689"/>
                <a:gd name="T1" fmla="*/ 543 h 638"/>
                <a:gd name="T2" fmla="*/ 262 w 689"/>
                <a:gd name="T3" fmla="*/ 538 h 638"/>
                <a:gd name="T4" fmla="*/ 258 w 689"/>
                <a:gd name="T5" fmla="*/ 538 h 638"/>
                <a:gd name="T6" fmla="*/ 257 w 689"/>
                <a:gd name="T7" fmla="*/ 535 h 638"/>
                <a:gd name="T8" fmla="*/ 241 w 689"/>
                <a:gd name="T9" fmla="*/ 489 h 638"/>
                <a:gd name="T10" fmla="*/ 241 w 689"/>
                <a:gd name="T11" fmla="*/ 489 h 638"/>
                <a:gd name="T12" fmla="*/ 185 w 689"/>
                <a:gd name="T13" fmla="*/ 484 h 638"/>
                <a:gd name="T14" fmla="*/ 181 w 689"/>
                <a:gd name="T15" fmla="*/ 484 h 638"/>
                <a:gd name="T16" fmla="*/ 180 w 689"/>
                <a:gd name="T17" fmla="*/ 481 h 638"/>
                <a:gd name="T18" fmla="*/ 164 w 689"/>
                <a:gd name="T19" fmla="*/ 435 h 638"/>
                <a:gd name="T20" fmla="*/ 164 w 689"/>
                <a:gd name="T21" fmla="*/ 435 h 638"/>
                <a:gd name="T22" fmla="*/ 117 w 689"/>
                <a:gd name="T23" fmla="*/ 425 h 638"/>
                <a:gd name="T24" fmla="*/ 113 w 689"/>
                <a:gd name="T25" fmla="*/ 425 h 638"/>
                <a:gd name="T26" fmla="*/ 113 w 689"/>
                <a:gd name="T27" fmla="*/ 421 h 638"/>
                <a:gd name="T28" fmla="*/ 100 w 689"/>
                <a:gd name="T29" fmla="*/ 365 h 638"/>
                <a:gd name="T30" fmla="*/ 100 w 689"/>
                <a:gd name="T31" fmla="*/ 365 h 638"/>
                <a:gd name="T32" fmla="*/ 32 w 689"/>
                <a:gd name="T33" fmla="*/ 370 h 638"/>
                <a:gd name="T34" fmla="*/ 18 w 689"/>
                <a:gd name="T35" fmla="*/ 386 h 638"/>
                <a:gd name="T36" fmla="*/ 23 w 689"/>
                <a:gd name="T37" fmla="*/ 455 h 638"/>
                <a:gd name="T38" fmla="*/ 23 w 689"/>
                <a:gd name="T39" fmla="*/ 455 h 638"/>
                <a:gd name="T40" fmla="*/ 66 w 689"/>
                <a:gd name="T41" fmla="*/ 465 h 638"/>
                <a:gd name="T42" fmla="*/ 70 w 689"/>
                <a:gd name="T43" fmla="*/ 466 h 638"/>
                <a:gd name="T44" fmla="*/ 69 w 689"/>
                <a:gd name="T45" fmla="*/ 470 h 638"/>
                <a:gd name="T46" fmla="*/ 76 w 689"/>
                <a:gd name="T47" fmla="*/ 536 h 638"/>
                <a:gd name="T48" fmla="*/ 76 w 689"/>
                <a:gd name="T49" fmla="*/ 536 h 638"/>
                <a:gd name="T50" fmla="*/ 142 w 689"/>
                <a:gd name="T51" fmla="*/ 534 h 638"/>
                <a:gd name="T52" fmla="*/ 145 w 689"/>
                <a:gd name="T53" fmla="*/ 534 h 638"/>
                <a:gd name="T54" fmla="*/ 147 w 689"/>
                <a:gd name="T55" fmla="*/ 537 h 638"/>
                <a:gd name="T56" fmla="*/ 164 w 689"/>
                <a:gd name="T57" fmla="*/ 578 h 638"/>
                <a:gd name="T58" fmla="*/ 164 w 689"/>
                <a:gd name="T59" fmla="*/ 578 h 638"/>
                <a:gd name="T60" fmla="*/ 230 w 689"/>
                <a:gd name="T61" fmla="*/ 576 h 638"/>
                <a:gd name="T62" fmla="*/ 233 w 689"/>
                <a:gd name="T63" fmla="*/ 576 h 638"/>
                <a:gd name="T64" fmla="*/ 235 w 689"/>
                <a:gd name="T65" fmla="*/ 579 h 638"/>
                <a:gd name="T66" fmla="*/ 252 w 689"/>
                <a:gd name="T67" fmla="*/ 621 h 638"/>
                <a:gd name="T68" fmla="*/ 320 w 689"/>
                <a:gd name="T69" fmla="*/ 615 h 638"/>
                <a:gd name="T70" fmla="*/ 324 w 689"/>
                <a:gd name="T71" fmla="*/ 611 h 638"/>
                <a:gd name="T72" fmla="*/ 319 w 689"/>
                <a:gd name="T73" fmla="*/ 543 h 638"/>
                <a:gd name="T74" fmla="*/ 449 w 689"/>
                <a:gd name="T75" fmla="*/ 177 h 638"/>
                <a:gd name="T76" fmla="*/ 576 w 689"/>
                <a:gd name="T77" fmla="*/ 299 h 638"/>
                <a:gd name="T78" fmla="*/ 597 w 689"/>
                <a:gd name="T79" fmla="*/ 306 h 638"/>
                <a:gd name="T80" fmla="*/ 616 w 689"/>
                <a:gd name="T81" fmla="*/ 293 h 638"/>
                <a:gd name="T82" fmla="*/ 636 w 689"/>
                <a:gd name="T83" fmla="*/ 234 h 638"/>
                <a:gd name="T84" fmla="*/ 649 w 689"/>
                <a:gd name="T85" fmla="*/ 209 h 638"/>
                <a:gd name="T86" fmla="*/ 671 w 689"/>
                <a:gd name="T87" fmla="*/ 186 h 638"/>
                <a:gd name="T88" fmla="*/ 672 w 689"/>
                <a:gd name="T89" fmla="*/ 121 h 638"/>
                <a:gd name="T90" fmla="*/ 580 w 689"/>
                <a:gd name="T91" fmla="*/ 21 h 638"/>
                <a:gd name="T92" fmla="*/ 515 w 689"/>
                <a:gd name="T93" fmla="*/ 16 h 638"/>
                <a:gd name="T94" fmla="*/ 493 w 689"/>
                <a:gd name="T95" fmla="*/ 34 h 638"/>
                <a:gd name="T96" fmla="*/ 457 w 689"/>
                <a:gd name="T97" fmla="*/ 44 h 638"/>
                <a:gd name="T98" fmla="*/ 390 w 689"/>
                <a:gd name="T99" fmla="*/ 36 h 638"/>
                <a:gd name="T100" fmla="*/ 274 w 689"/>
                <a:gd name="T101" fmla="*/ 67 h 638"/>
                <a:gd name="T102" fmla="*/ 139 w 689"/>
                <a:gd name="T103" fmla="*/ 171 h 638"/>
                <a:gd name="T104" fmla="*/ 203 w 689"/>
                <a:gd name="T105" fmla="*/ 222 h 638"/>
                <a:gd name="T106" fmla="*/ 301 w 689"/>
                <a:gd name="T107" fmla="*/ 161 h 638"/>
                <a:gd name="T108" fmla="*/ 346 w 689"/>
                <a:gd name="T109" fmla="*/ 158 h 638"/>
                <a:gd name="T110" fmla="*/ 408 w 689"/>
                <a:gd name="T111" fmla="*/ 165 h 638"/>
                <a:gd name="T112" fmla="*/ 449 w 689"/>
                <a:gd name="T113" fmla="*/ 177 h 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89" h="638">
                  <a:moveTo>
                    <a:pt x="319" y="543"/>
                  </a:moveTo>
                  <a:cubicBezTo>
                    <a:pt x="302" y="529"/>
                    <a:pt x="279" y="528"/>
                    <a:pt x="262" y="538"/>
                  </a:cubicBezTo>
                  <a:cubicBezTo>
                    <a:pt x="261" y="539"/>
                    <a:pt x="259" y="539"/>
                    <a:pt x="258" y="538"/>
                  </a:cubicBezTo>
                  <a:cubicBezTo>
                    <a:pt x="257" y="537"/>
                    <a:pt x="257" y="536"/>
                    <a:pt x="257" y="535"/>
                  </a:cubicBezTo>
                  <a:cubicBezTo>
                    <a:pt x="260" y="518"/>
                    <a:pt x="255" y="500"/>
                    <a:pt x="241" y="489"/>
                  </a:cubicBezTo>
                  <a:cubicBezTo>
                    <a:pt x="241" y="489"/>
                    <a:pt x="241" y="489"/>
                    <a:pt x="241" y="489"/>
                  </a:cubicBezTo>
                  <a:cubicBezTo>
                    <a:pt x="225" y="475"/>
                    <a:pt x="202" y="473"/>
                    <a:pt x="185" y="484"/>
                  </a:cubicBezTo>
                  <a:cubicBezTo>
                    <a:pt x="183" y="485"/>
                    <a:pt x="182" y="484"/>
                    <a:pt x="181" y="484"/>
                  </a:cubicBezTo>
                  <a:cubicBezTo>
                    <a:pt x="180" y="483"/>
                    <a:pt x="180" y="482"/>
                    <a:pt x="180" y="481"/>
                  </a:cubicBezTo>
                  <a:cubicBezTo>
                    <a:pt x="183" y="464"/>
                    <a:pt x="177" y="446"/>
                    <a:pt x="164" y="435"/>
                  </a:cubicBezTo>
                  <a:cubicBezTo>
                    <a:pt x="164" y="435"/>
                    <a:pt x="164" y="435"/>
                    <a:pt x="164" y="435"/>
                  </a:cubicBezTo>
                  <a:cubicBezTo>
                    <a:pt x="150" y="423"/>
                    <a:pt x="132" y="420"/>
                    <a:pt x="117" y="425"/>
                  </a:cubicBezTo>
                  <a:cubicBezTo>
                    <a:pt x="115" y="426"/>
                    <a:pt x="114" y="425"/>
                    <a:pt x="113" y="425"/>
                  </a:cubicBezTo>
                  <a:cubicBezTo>
                    <a:pt x="112" y="424"/>
                    <a:pt x="112" y="422"/>
                    <a:pt x="113" y="421"/>
                  </a:cubicBezTo>
                  <a:cubicBezTo>
                    <a:pt x="121" y="402"/>
                    <a:pt x="116" y="379"/>
                    <a:pt x="100" y="365"/>
                  </a:cubicBezTo>
                  <a:cubicBezTo>
                    <a:pt x="100" y="365"/>
                    <a:pt x="100" y="365"/>
                    <a:pt x="100" y="365"/>
                  </a:cubicBezTo>
                  <a:cubicBezTo>
                    <a:pt x="80" y="347"/>
                    <a:pt x="49" y="350"/>
                    <a:pt x="32" y="370"/>
                  </a:cubicBezTo>
                  <a:cubicBezTo>
                    <a:pt x="18" y="386"/>
                    <a:pt x="18" y="386"/>
                    <a:pt x="18" y="386"/>
                  </a:cubicBezTo>
                  <a:cubicBezTo>
                    <a:pt x="0" y="406"/>
                    <a:pt x="2" y="437"/>
                    <a:pt x="23" y="455"/>
                  </a:cubicBezTo>
                  <a:cubicBezTo>
                    <a:pt x="23" y="455"/>
                    <a:pt x="23" y="455"/>
                    <a:pt x="23" y="455"/>
                  </a:cubicBezTo>
                  <a:cubicBezTo>
                    <a:pt x="35" y="465"/>
                    <a:pt x="51" y="469"/>
                    <a:pt x="66" y="465"/>
                  </a:cubicBezTo>
                  <a:cubicBezTo>
                    <a:pt x="68" y="465"/>
                    <a:pt x="69" y="465"/>
                    <a:pt x="70" y="466"/>
                  </a:cubicBezTo>
                  <a:cubicBezTo>
                    <a:pt x="70" y="467"/>
                    <a:pt x="70" y="469"/>
                    <a:pt x="69" y="470"/>
                  </a:cubicBezTo>
                  <a:cubicBezTo>
                    <a:pt x="54" y="490"/>
                    <a:pt x="57" y="519"/>
                    <a:pt x="76" y="536"/>
                  </a:cubicBezTo>
                  <a:cubicBezTo>
                    <a:pt x="76" y="536"/>
                    <a:pt x="76" y="536"/>
                    <a:pt x="76" y="536"/>
                  </a:cubicBezTo>
                  <a:cubicBezTo>
                    <a:pt x="95" y="553"/>
                    <a:pt x="124" y="552"/>
                    <a:pt x="142" y="534"/>
                  </a:cubicBezTo>
                  <a:cubicBezTo>
                    <a:pt x="143" y="533"/>
                    <a:pt x="144" y="533"/>
                    <a:pt x="145" y="534"/>
                  </a:cubicBezTo>
                  <a:cubicBezTo>
                    <a:pt x="147" y="534"/>
                    <a:pt x="147" y="535"/>
                    <a:pt x="147" y="537"/>
                  </a:cubicBezTo>
                  <a:cubicBezTo>
                    <a:pt x="146" y="552"/>
                    <a:pt x="151" y="568"/>
                    <a:pt x="164" y="578"/>
                  </a:cubicBezTo>
                  <a:cubicBezTo>
                    <a:pt x="164" y="578"/>
                    <a:pt x="164" y="578"/>
                    <a:pt x="164" y="578"/>
                  </a:cubicBezTo>
                  <a:cubicBezTo>
                    <a:pt x="183" y="595"/>
                    <a:pt x="212" y="594"/>
                    <a:pt x="230" y="576"/>
                  </a:cubicBezTo>
                  <a:cubicBezTo>
                    <a:pt x="231" y="575"/>
                    <a:pt x="232" y="575"/>
                    <a:pt x="233" y="576"/>
                  </a:cubicBezTo>
                  <a:cubicBezTo>
                    <a:pt x="234" y="576"/>
                    <a:pt x="235" y="577"/>
                    <a:pt x="235" y="579"/>
                  </a:cubicBezTo>
                  <a:cubicBezTo>
                    <a:pt x="233" y="594"/>
                    <a:pt x="239" y="610"/>
                    <a:pt x="252" y="621"/>
                  </a:cubicBezTo>
                  <a:cubicBezTo>
                    <a:pt x="272" y="638"/>
                    <a:pt x="303" y="636"/>
                    <a:pt x="320" y="615"/>
                  </a:cubicBezTo>
                  <a:cubicBezTo>
                    <a:pt x="324" y="611"/>
                    <a:pt x="324" y="611"/>
                    <a:pt x="324" y="611"/>
                  </a:cubicBezTo>
                  <a:cubicBezTo>
                    <a:pt x="341" y="591"/>
                    <a:pt x="339" y="560"/>
                    <a:pt x="319" y="543"/>
                  </a:cubicBezTo>
                  <a:close/>
                  <a:moveTo>
                    <a:pt x="449" y="177"/>
                  </a:moveTo>
                  <a:cubicBezTo>
                    <a:pt x="489" y="216"/>
                    <a:pt x="535" y="260"/>
                    <a:pt x="576" y="299"/>
                  </a:cubicBezTo>
                  <a:cubicBezTo>
                    <a:pt x="582" y="305"/>
                    <a:pt x="589" y="307"/>
                    <a:pt x="597" y="306"/>
                  </a:cubicBezTo>
                  <a:cubicBezTo>
                    <a:pt x="605" y="305"/>
                    <a:pt x="612" y="300"/>
                    <a:pt x="616" y="293"/>
                  </a:cubicBezTo>
                  <a:cubicBezTo>
                    <a:pt x="626" y="275"/>
                    <a:pt x="632" y="256"/>
                    <a:pt x="636" y="234"/>
                  </a:cubicBezTo>
                  <a:cubicBezTo>
                    <a:pt x="638" y="224"/>
                    <a:pt x="642" y="216"/>
                    <a:pt x="649" y="209"/>
                  </a:cubicBezTo>
                  <a:cubicBezTo>
                    <a:pt x="671" y="186"/>
                    <a:pt x="671" y="186"/>
                    <a:pt x="671" y="186"/>
                  </a:cubicBezTo>
                  <a:cubicBezTo>
                    <a:pt x="688" y="168"/>
                    <a:pt x="689" y="139"/>
                    <a:pt x="672" y="121"/>
                  </a:cubicBezTo>
                  <a:cubicBezTo>
                    <a:pt x="580" y="21"/>
                    <a:pt x="580" y="21"/>
                    <a:pt x="580" y="21"/>
                  </a:cubicBezTo>
                  <a:cubicBezTo>
                    <a:pt x="563" y="3"/>
                    <a:pt x="534" y="0"/>
                    <a:pt x="515" y="16"/>
                  </a:cubicBezTo>
                  <a:cubicBezTo>
                    <a:pt x="493" y="34"/>
                    <a:pt x="493" y="34"/>
                    <a:pt x="493" y="34"/>
                  </a:cubicBezTo>
                  <a:cubicBezTo>
                    <a:pt x="483" y="42"/>
                    <a:pt x="471" y="45"/>
                    <a:pt x="457" y="44"/>
                  </a:cubicBezTo>
                  <a:cubicBezTo>
                    <a:pt x="435" y="41"/>
                    <a:pt x="412" y="38"/>
                    <a:pt x="390" y="36"/>
                  </a:cubicBezTo>
                  <a:cubicBezTo>
                    <a:pt x="347" y="30"/>
                    <a:pt x="308" y="41"/>
                    <a:pt x="274" y="67"/>
                  </a:cubicBezTo>
                  <a:cubicBezTo>
                    <a:pt x="229" y="101"/>
                    <a:pt x="184" y="136"/>
                    <a:pt x="139" y="171"/>
                  </a:cubicBezTo>
                  <a:cubicBezTo>
                    <a:pt x="95" y="207"/>
                    <a:pt x="151" y="255"/>
                    <a:pt x="203" y="222"/>
                  </a:cubicBezTo>
                  <a:cubicBezTo>
                    <a:pt x="301" y="161"/>
                    <a:pt x="301" y="161"/>
                    <a:pt x="301" y="161"/>
                  </a:cubicBezTo>
                  <a:cubicBezTo>
                    <a:pt x="315" y="153"/>
                    <a:pt x="331" y="152"/>
                    <a:pt x="346" y="158"/>
                  </a:cubicBezTo>
                  <a:cubicBezTo>
                    <a:pt x="364" y="167"/>
                    <a:pt x="388" y="168"/>
                    <a:pt x="408" y="165"/>
                  </a:cubicBezTo>
                  <a:cubicBezTo>
                    <a:pt x="423" y="162"/>
                    <a:pt x="437" y="166"/>
                    <a:pt x="449" y="1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52" tIns="45727" rIns="91452" bIns="45727" numCol="1" anchor="t" anchorCtr="0" compatLnSpc="1"/>
            <a:lstStyle/>
            <a:p>
              <a:pPr defTabSz="1219200">
                <a:defRPr/>
              </a:pPr>
              <a:endParaRPr lang="zh-CN" altLang="en-US" sz="2400" kern="0" dirty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500"/>
                            </p:stCondLst>
                            <p:childTnLst>
                              <p:par>
                                <p:cTn id="8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000"/>
                            </p:stCondLst>
                            <p:childTnLst>
                              <p:par>
                                <p:cTn id="8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8" grpId="0" animBg="1"/>
      <p:bldP spid="59" grpId="0" animBg="1"/>
      <p:bldP spid="63" grpId="0" animBg="1"/>
      <p:bldP spid="82" grpId="0" animBg="1"/>
      <p:bldP spid="86" grpId="0" animBg="1"/>
      <p:bldP spid="90" grpId="0" animBg="1"/>
      <p:bldP spid="94" grpId="0" animBg="1"/>
      <p:bldP spid="9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ṩľï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î$ḷïde"/>
          <p:cNvSpPr txBox="1"/>
          <p:nvPr/>
        </p:nvSpPr>
        <p:spPr>
          <a:xfrm>
            <a:off x="741231" y="400234"/>
            <a:ext cx="42219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Simple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rPr>
              <a:t>  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PowerPoint</a:t>
            </a:r>
          </a:p>
        </p:txBody>
      </p:sp>
      <p:grpSp>
        <p:nvGrpSpPr>
          <p:cNvPr id="19" name="组合 18"/>
          <p:cNvGrpSpPr/>
          <p:nvPr/>
        </p:nvGrpSpPr>
        <p:grpSpPr>
          <a:xfrm rot="10800000">
            <a:off x="-598644" y="4863839"/>
            <a:ext cx="2117288" cy="2334478"/>
            <a:chOff x="9664473" y="816338"/>
            <a:chExt cx="3185286" cy="3512032"/>
          </a:xfrm>
        </p:grpSpPr>
        <p:sp>
          <p:nvSpPr>
            <p:cNvPr id="20" name="íṧḻiḋe"/>
            <p:cNvSpPr/>
            <p:nvPr/>
          </p:nvSpPr>
          <p:spPr>
            <a:xfrm>
              <a:off x="9664473" y="816338"/>
              <a:ext cx="2594163" cy="2540781"/>
            </a:xfrm>
            <a:custGeom>
              <a:avLst/>
              <a:gdLst>
                <a:gd name="connsiteX0" fmla="*/ 1096849 w 2594163"/>
                <a:gd name="connsiteY0" fmla="*/ 1533 h 2540781"/>
                <a:gd name="connsiteX1" fmla="*/ 1297103 w 2594163"/>
                <a:gd name="connsiteY1" fmla="*/ 112338 h 2540781"/>
                <a:gd name="connsiteX2" fmla="*/ 2482547 w 2594163"/>
                <a:gd name="connsiteY2" fmla="*/ 1602255 h 2540781"/>
                <a:gd name="connsiteX3" fmla="*/ 2594163 w 2594163"/>
                <a:gd name="connsiteY3" fmla="*/ 1742539 h 2540781"/>
                <a:gd name="connsiteX4" fmla="*/ 2594163 w 2594163"/>
                <a:gd name="connsiteY4" fmla="*/ 2125138 h 2540781"/>
                <a:gd name="connsiteX5" fmla="*/ 2556967 w 2594163"/>
                <a:gd name="connsiteY5" fmla="*/ 2164725 h 2540781"/>
                <a:gd name="connsiteX6" fmla="*/ 2411465 w 2594163"/>
                <a:gd name="connsiteY6" fmla="*/ 2228461 h 2540781"/>
                <a:gd name="connsiteX7" fmla="*/ 341159 w 2594163"/>
                <a:gd name="connsiteY7" fmla="*/ 2537387 h 2540781"/>
                <a:gd name="connsiteX8" fmla="*/ 20527 w 2594163"/>
                <a:gd name="connsiteY8" fmla="*/ 2136195 h 2540781"/>
                <a:gd name="connsiteX9" fmla="*/ 789206 w 2594163"/>
                <a:gd name="connsiteY9" fmla="*/ 188126 h 2540781"/>
                <a:gd name="connsiteX10" fmla="*/ 1096849 w 2594163"/>
                <a:gd name="connsiteY10" fmla="*/ 1533 h 2540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94163" h="2540781">
                  <a:moveTo>
                    <a:pt x="1096849" y="1533"/>
                  </a:moveTo>
                  <a:cubicBezTo>
                    <a:pt x="1171584" y="9139"/>
                    <a:pt x="1244300" y="45184"/>
                    <a:pt x="1297103" y="112338"/>
                  </a:cubicBezTo>
                  <a:cubicBezTo>
                    <a:pt x="1297103" y="112338"/>
                    <a:pt x="1297103" y="112338"/>
                    <a:pt x="2482547" y="1602255"/>
                  </a:cubicBezTo>
                  <a:lnTo>
                    <a:pt x="2594163" y="1742539"/>
                  </a:lnTo>
                  <a:lnTo>
                    <a:pt x="2594163" y="2125138"/>
                  </a:lnTo>
                  <a:lnTo>
                    <a:pt x="2556967" y="2164725"/>
                  </a:lnTo>
                  <a:cubicBezTo>
                    <a:pt x="2517521" y="2197076"/>
                    <a:pt x="2468404" y="2219964"/>
                    <a:pt x="2411465" y="2228461"/>
                  </a:cubicBezTo>
                  <a:cubicBezTo>
                    <a:pt x="2411465" y="2228461"/>
                    <a:pt x="2411465" y="2228461"/>
                    <a:pt x="341159" y="2537387"/>
                  </a:cubicBezTo>
                  <a:cubicBezTo>
                    <a:pt x="115680" y="2571033"/>
                    <a:pt x="-61868" y="2348579"/>
                    <a:pt x="20527" y="2136195"/>
                  </a:cubicBezTo>
                  <a:cubicBezTo>
                    <a:pt x="20527" y="2136195"/>
                    <a:pt x="20527" y="2136195"/>
                    <a:pt x="789206" y="188126"/>
                  </a:cubicBezTo>
                  <a:cubicBezTo>
                    <a:pt x="842126" y="55174"/>
                    <a:pt x="972291" y="-11145"/>
                    <a:pt x="1096849" y="1533"/>
                  </a:cubicBezTo>
                  <a:close/>
                </a:path>
              </a:pathLst>
            </a:custGeom>
            <a:solidFill>
              <a:srgbClr val="6C92C0">
                <a:alpha val="66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1" name="íş1íḍè"/>
            <p:cNvSpPr/>
            <p:nvPr/>
          </p:nvSpPr>
          <p:spPr>
            <a:xfrm>
              <a:off x="10394558" y="1098972"/>
              <a:ext cx="2455201" cy="3229398"/>
            </a:xfrm>
            <a:custGeom>
              <a:avLst/>
              <a:gdLst>
                <a:gd name="connsiteX0" fmla="*/ 2455201 w 2455201"/>
                <a:gd name="connsiteY0" fmla="*/ 0 h 3229398"/>
                <a:gd name="connsiteX1" fmla="*/ 2455201 w 2455201"/>
                <a:gd name="connsiteY1" fmla="*/ 3229398 h 3229398"/>
                <a:gd name="connsiteX2" fmla="*/ 1689979 w 2455201"/>
                <a:gd name="connsiteY2" fmla="*/ 3229398 h 3229398"/>
                <a:gd name="connsiteX3" fmla="*/ 1422643 w 2455201"/>
                <a:gd name="connsiteY3" fmla="*/ 3097535 h 3229398"/>
                <a:gd name="connsiteX4" fmla="*/ 364836 w 2455201"/>
                <a:gd name="connsiteY4" fmla="*/ 2575771 h 3229398"/>
                <a:gd name="connsiteX5" fmla="*/ 288058 w 2455201"/>
                <a:gd name="connsiteY5" fmla="*/ 1446658 h 3229398"/>
                <a:gd name="connsiteX6" fmla="*/ 2346818 w 2455201"/>
                <a:gd name="connsiteY6" fmla="*/ 72350 h 3229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5201" h="3229398">
                  <a:moveTo>
                    <a:pt x="2455201" y="0"/>
                  </a:moveTo>
                  <a:lnTo>
                    <a:pt x="2455201" y="3229398"/>
                  </a:lnTo>
                  <a:lnTo>
                    <a:pt x="1689979" y="3229398"/>
                  </a:lnTo>
                  <a:lnTo>
                    <a:pt x="1422643" y="3097535"/>
                  </a:lnTo>
                  <a:cubicBezTo>
                    <a:pt x="1104127" y="2940426"/>
                    <a:pt x="752661" y="2767066"/>
                    <a:pt x="364836" y="2575771"/>
                  </a:cubicBezTo>
                  <a:cubicBezTo>
                    <a:pt x="-85706" y="2353540"/>
                    <a:pt x="-127848" y="1727765"/>
                    <a:pt x="288058" y="1446658"/>
                  </a:cubicBezTo>
                  <a:cubicBezTo>
                    <a:pt x="288058" y="1446658"/>
                    <a:pt x="288058" y="1446658"/>
                    <a:pt x="2346818" y="72350"/>
                  </a:cubicBezTo>
                  <a:close/>
                </a:path>
              </a:pathLst>
            </a:custGeom>
            <a:solidFill>
              <a:srgbClr val="48A2A0">
                <a:alpha val="4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0800000">
            <a:off x="9086997" y="-1443802"/>
            <a:ext cx="3204450" cy="4893654"/>
            <a:chOff x="-15240" y="3375944"/>
            <a:chExt cx="3204450" cy="4893654"/>
          </a:xfrm>
        </p:grpSpPr>
        <p:sp>
          <p:nvSpPr>
            <p:cNvPr id="23" name="íSliḑè"/>
            <p:cNvSpPr/>
            <p:nvPr/>
          </p:nvSpPr>
          <p:spPr>
            <a:xfrm>
              <a:off x="-15240" y="3375944"/>
              <a:ext cx="3204450" cy="3482057"/>
            </a:xfrm>
            <a:custGeom>
              <a:avLst/>
              <a:gdLst>
                <a:gd name="connsiteX0" fmla="*/ 0 w 3204450"/>
                <a:gd name="connsiteY0" fmla="*/ 0 h 3482057"/>
                <a:gd name="connsiteX1" fmla="*/ 45983 w 3204450"/>
                <a:gd name="connsiteY1" fmla="*/ 11609 h 3482057"/>
                <a:gd name="connsiteX2" fmla="*/ 334914 w 3204450"/>
                <a:gd name="connsiteY2" fmla="*/ 204539 h 3482057"/>
                <a:gd name="connsiteX3" fmla="*/ 3098684 w 3204450"/>
                <a:gd name="connsiteY3" fmla="*/ 3361253 h 3482057"/>
                <a:gd name="connsiteX4" fmla="*/ 3204450 w 3204450"/>
                <a:gd name="connsiteY4" fmla="*/ 3482057 h 3482057"/>
                <a:gd name="connsiteX5" fmla="*/ 0 w 3204450"/>
                <a:gd name="connsiteY5" fmla="*/ 3482057 h 348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450" h="3482057">
                  <a:moveTo>
                    <a:pt x="0" y="0"/>
                  </a:moveTo>
                  <a:lnTo>
                    <a:pt x="45983" y="11609"/>
                  </a:lnTo>
                  <a:cubicBezTo>
                    <a:pt x="152616" y="46096"/>
                    <a:pt x="252790" y="109642"/>
                    <a:pt x="334914" y="204539"/>
                  </a:cubicBezTo>
                  <a:cubicBezTo>
                    <a:pt x="334914" y="204539"/>
                    <a:pt x="334914" y="204539"/>
                    <a:pt x="3098684" y="3361253"/>
                  </a:cubicBezTo>
                  <a:lnTo>
                    <a:pt x="3204450" y="3482057"/>
                  </a:lnTo>
                  <a:lnTo>
                    <a:pt x="0" y="3482057"/>
                  </a:lnTo>
                  <a:close/>
                </a:path>
              </a:pathLst>
            </a:custGeom>
            <a:solidFill>
              <a:srgbClr val="6C92C0">
                <a:alpha val="5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25" name="íš1ïḋe"/>
            <p:cNvSpPr/>
            <p:nvPr/>
          </p:nvSpPr>
          <p:spPr>
            <a:xfrm>
              <a:off x="1" y="3977746"/>
              <a:ext cx="1366989" cy="4291852"/>
            </a:xfrm>
            <a:custGeom>
              <a:avLst/>
              <a:gdLst>
                <a:gd name="connsiteX0" fmla="*/ 899007 w 1366989"/>
                <a:gd name="connsiteY0" fmla="*/ 633 h 4291852"/>
                <a:gd name="connsiteX1" fmla="*/ 1343821 w 1366989"/>
                <a:gd name="connsiteY1" fmla="*/ 639191 h 4291852"/>
                <a:gd name="connsiteX2" fmla="*/ 316803 w 1366989"/>
                <a:gd name="connsiteY2" fmla="*/ 3970163 h 4291852"/>
                <a:gd name="connsiteX3" fmla="*/ 14549 w 1366989"/>
                <a:gd name="connsiteY3" fmla="*/ 4287566 h 4291852"/>
                <a:gd name="connsiteX4" fmla="*/ 0 w 1366989"/>
                <a:gd name="connsiteY4" fmla="*/ 4291852 h 4291852"/>
                <a:gd name="connsiteX5" fmla="*/ 0 w 1366989"/>
                <a:gd name="connsiteY5" fmla="*/ 186094 h 4291852"/>
                <a:gd name="connsiteX6" fmla="*/ 164343 w 1366989"/>
                <a:gd name="connsiteY6" fmla="*/ 148686 h 4291852"/>
                <a:gd name="connsiteX7" fmla="*/ 762612 w 1366989"/>
                <a:gd name="connsiteY7" fmla="*/ 12505 h 4291852"/>
                <a:gd name="connsiteX8" fmla="*/ 899007 w 1366989"/>
                <a:gd name="connsiteY8" fmla="*/ 633 h 4291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989" h="4291852">
                  <a:moveTo>
                    <a:pt x="899007" y="633"/>
                  </a:moveTo>
                  <a:cubicBezTo>
                    <a:pt x="1208404" y="16359"/>
                    <a:pt x="1443395" y="322717"/>
                    <a:pt x="1343821" y="639191"/>
                  </a:cubicBezTo>
                  <a:cubicBezTo>
                    <a:pt x="1343821" y="639191"/>
                    <a:pt x="1343821" y="639191"/>
                    <a:pt x="316803" y="3970163"/>
                  </a:cubicBezTo>
                  <a:cubicBezTo>
                    <a:pt x="267015" y="4128400"/>
                    <a:pt x="151065" y="4237937"/>
                    <a:pt x="14549" y="4287566"/>
                  </a:cubicBezTo>
                  <a:lnTo>
                    <a:pt x="0" y="4291852"/>
                  </a:lnTo>
                  <a:lnTo>
                    <a:pt x="0" y="186094"/>
                  </a:lnTo>
                  <a:lnTo>
                    <a:pt x="164343" y="148686"/>
                  </a:lnTo>
                  <a:cubicBezTo>
                    <a:pt x="351042" y="106189"/>
                    <a:pt x="550189" y="60858"/>
                    <a:pt x="762612" y="12505"/>
                  </a:cubicBezTo>
                  <a:cubicBezTo>
                    <a:pt x="809090" y="2071"/>
                    <a:pt x="854808" y="-1613"/>
                    <a:pt x="899007" y="633"/>
                  </a:cubicBezTo>
                  <a:close/>
                </a:path>
              </a:pathLst>
            </a:custGeom>
            <a:solidFill>
              <a:srgbClr val="6C92C0">
                <a:alpha val="7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pPr lvl="0"/>
              <a:endParaRPr lang="zh-CN" altLang="en-US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1" name="iṡḻiďè"/>
            <p:cNvSpPr/>
            <p:nvPr/>
          </p:nvSpPr>
          <p:spPr bwMode="auto">
            <a:xfrm rot="17341789">
              <a:off x="632431" y="4600824"/>
              <a:ext cx="1191816" cy="103229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38" name="îšľíḍe"/>
          <p:cNvSpPr txBox="1"/>
          <p:nvPr/>
        </p:nvSpPr>
        <p:spPr>
          <a:xfrm>
            <a:off x="10266231" y="400234"/>
            <a:ext cx="934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C92C0"/>
                </a:solidFill>
                <a:cs typeface="+mn-ea"/>
                <a:sym typeface="+mn-lt"/>
              </a:rPr>
              <a:t>LOGO</a:t>
            </a:r>
            <a:endParaRPr lang="zh-CN" altLang="en-US" sz="2000" b="1" dirty="0">
              <a:solidFill>
                <a:srgbClr val="48A2A0"/>
              </a:solidFill>
              <a:cs typeface="+mn-ea"/>
              <a:sym typeface="+mn-lt"/>
            </a:endParaRPr>
          </a:p>
        </p:txBody>
      </p:sp>
      <p:sp>
        <p:nvSpPr>
          <p:cNvPr id="39" name="íşḷiḍé"/>
          <p:cNvSpPr/>
          <p:nvPr/>
        </p:nvSpPr>
        <p:spPr>
          <a:xfrm>
            <a:off x="3363903" y="1978118"/>
            <a:ext cx="137703" cy="137703"/>
          </a:xfrm>
          <a:prstGeom prst="ellipse">
            <a:avLst/>
          </a:prstGeom>
          <a:noFill/>
          <a:ln w="38100">
            <a:solidFill>
              <a:srgbClr val="6C92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7" name="iṡḻiďè"/>
          <p:cNvSpPr/>
          <p:nvPr/>
        </p:nvSpPr>
        <p:spPr bwMode="auto">
          <a:xfrm rot="17590292">
            <a:off x="2495652" y="2419579"/>
            <a:ext cx="1979382" cy="1714453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6C92C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6" name="iṡḻiďè"/>
          <p:cNvSpPr/>
          <p:nvPr/>
        </p:nvSpPr>
        <p:spPr bwMode="auto">
          <a:xfrm rot="17590292">
            <a:off x="1584123" y="1931786"/>
            <a:ext cx="2288396" cy="1982107"/>
          </a:xfrm>
          <a:custGeom>
            <a:avLst/>
            <a:gdLst>
              <a:gd name="T0" fmla="*/ 504 w 1231"/>
              <a:gd name="T1" fmla="*/ 86 h 1067"/>
              <a:gd name="T2" fmla="*/ 49 w 1231"/>
              <a:gd name="T3" fmla="*/ 874 h 1067"/>
              <a:gd name="T4" fmla="*/ 161 w 1231"/>
              <a:gd name="T5" fmla="*/ 1067 h 1067"/>
              <a:gd name="T6" fmla="*/ 1070 w 1231"/>
              <a:gd name="T7" fmla="*/ 1067 h 1067"/>
              <a:gd name="T8" fmla="*/ 1182 w 1231"/>
              <a:gd name="T9" fmla="*/ 874 h 1067"/>
              <a:gd name="T10" fmla="*/ 727 w 1231"/>
              <a:gd name="T11" fmla="*/ 86 h 1067"/>
              <a:gd name="T12" fmla="*/ 504 w 1231"/>
              <a:gd name="T13" fmla="*/ 86 h 1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31" h="1067">
                <a:moveTo>
                  <a:pt x="504" y="86"/>
                </a:moveTo>
                <a:cubicBezTo>
                  <a:pt x="49" y="874"/>
                  <a:pt x="49" y="874"/>
                  <a:pt x="49" y="874"/>
                </a:cubicBezTo>
                <a:cubicBezTo>
                  <a:pt x="0" y="960"/>
                  <a:pt x="62" y="1067"/>
                  <a:pt x="161" y="1067"/>
                </a:cubicBezTo>
                <a:cubicBezTo>
                  <a:pt x="1070" y="1067"/>
                  <a:pt x="1070" y="1067"/>
                  <a:pt x="1070" y="1067"/>
                </a:cubicBezTo>
                <a:cubicBezTo>
                  <a:pt x="1170" y="1067"/>
                  <a:pt x="1231" y="960"/>
                  <a:pt x="1182" y="874"/>
                </a:cubicBezTo>
                <a:cubicBezTo>
                  <a:pt x="727" y="86"/>
                  <a:pt x="727" y="86"/>
                  <a:pt x="727" y="86"/>
                </a:cubicBezTo>
                <a:cubicBezTo>
                  <a:pt x="678" y="0"/>
                  <a:pt x="554" y="0"/>
                  <a:pt x="504" y="86"/>
                </a:cubicBezTo>
                <a:close/>
              </a:path>
            </a:pathLst>
          </a:custGeom>
          <a:solidFill>
            <a:srgbClr val="48A2A0">
              <a:alpha val="68000"/>
            </a:srgb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sz="1800">
              <a:cs typeface="+mn-ea"/>
              <a:sym typeface="+mn-lt"/>
            </a:endParaRPr>
          </a:p>
        </p:txBody>
      </p:sp>
      <p:sp>
        <p:nvSpPr>
          <p:cNvPr id="33" name="MH_Others_1"/>
          <p:cNvSpPr txBox="1"/>
          <p:nvPr>
            <p:custDataLst>
              <p:tags r:id="rId1"/>
            </p:custDataLst>
          </p:nvPr>
        </p:nvSpPr>
        <p:spPr>
          <a:xfrm>
            <a:off x="1365369" y="2922840"/>
            <a:ext cx="3955467" cy="84793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PART 02</a:t>
            </a:r>
            <a:endParaRPr lang="zh-CN" alt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34" name="文本框 7"/>
          <p:cNvSpPr txBox="1"/>
          <p:nvPr/>
        </p:nvSpPr>
        <p:spPr>
          <a:xfrm>
            <a:off x="4807716" y="3687616"/>
            <a:ext cx="6318345" cy="339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cs typeface="+mn-ea"/>
                <a:sym typeface="+mn-lt"/>
              </a:rPr>
              <a:t>小标题</a:t>
            </a:r>
            <a:r>
              <a:rPr lang="en-US" altLang="zh-CN" sz="1200" dirty="0">
                <a:cs typeface="+mn-ea"/>
                <a:sym typeface="+mn-lt"/>
              </a:rPr>
              <a:t>2</a:t>
            </a:r>
            <a:r>
              <a:rPr lang="zh-CN" altLang="en-US" sz="1200" dirty="0">
                <a:cs typeface="+mn-ea"/>
                <a:sym typeface="+mn-lt"/>
              </a:rPr>
              <a:t>概述</a:t>
            </a:r>
          </a:p>
        </p:txBody>
      </p:sp>
      <p:sp>
        <p:nvSpPr>
          <p:cNvPr id="35" name="矩形 34"/>
          <p:cNvSpPr/>
          <p:nvPr/>
        </p:nvSpPr>
        <p:spPr>
          <a:xfrm>
            <a:off x="4807716" y="3014426"/>
            <a:ext cx="19354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spc="3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小标题</a:t>
            </a:r>
            <a:r>
              <a:rPr lang="en-US" altLang="zh-CN" sz="3600" spc="3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49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149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8" grpId="0"/>
      <p:bldP spid="39" grpId="0" animBg="1"/>
      <p:bldP spid="37" grpId="0" animBg="1"/>
      <p:bldP spid="36" grpId="0" animBg="1"/>
      <p:bldP spid="33" grpId="0"/>
      <p:bldP spid="34" grpId="0"/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1206863" y="448348"/>
            <a:ext cx="15544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spc="300" dirty="0">
                <a:solidFill>
                  <a:schemeClr val="tx2"/>
                </a:solidFill>
                <a:cs typeface="+mn-ea"/>
                <a:sym typeface="+mn-lt"/>
              </a:rPr>
              <a:t>小标题</a:t>
            </a:r>
            <a:r>
              <a:rPr lang="en-US" altLang="zh-CN" sz="2000" spc="300" dirty="0">
                <a:solidFill>
                  <a:schemeClr val="tx2"/>
                </a:solidFill>
                <a:cs typeface="+mn-ea"/>
                <a:sym typeface="+mn-lt"/>
              </a:rPr>
              <a:t>2.1</a:t>
            </a:r>
          </a:p>
        </p:txBody>
      </p:sp>
      <p:grpSp>
        <p:nvGrpSpPr>
          <p:cNvPr id="35" name="组合 34"/>
          <p:cNvGrpSpPr/>
          <p:nvPr/>
        </p:nvGrpSpPr>
        <p:grpSpPr>
          <a:xfrm rot="10800000">
            <a:off x="0" y="304408"/>
            <a:ext cx="1010103" cy="857396"/>
            <a:chOff x="-39567" y="0"/>
            <a:chExt cx="1677745" cy="1424104"/>
          </a:xfrm>
        </p:grpSpPr>
        <p:sp>
          <p:nvSpPr>
            <p:cNvPr id="36" name="iṡḻiďè"/>
            <p:cNvSpPr/>
            <p:nvPr/>
          </p:nvSpPr>
          <p:spPr bwMode="auto">
            <a:xfrm rot="16200000">
              <a:off x="435146" y="139193"/>
              <a:ext cx="1289315" cy="1116748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6C92C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  <p:sp>
          <p:nvSpPr>
            <p:cNvPr id="37" name="iṡḻiďè"/>
            <p:cNvSpPr/>
            <p:nvPr/>
          </p:nvSpPr>
          <p:spPr bwMode="auto">
            <a:xfrm rot="16200000">
              <a:off x="-134871" y="95304"/>
              <a:ext cx="1424104" cy="1233496"/>
            </a:xfrm>
            <a:custGeom>
              <a:avLst/>
              <a:gdLst>
                <a:gd name="T0" fmla="*/ 504 w 1231"/>
                <a:gd name="T1" fmla="*/ 86 h 1067"/>
                <a:gd name="T2" fmla="*/ 49 w 1231"/>
                <a:gd name="T3" fmla="*/ 874 h 1067"/>
                <a:gd name="T4" fmla="*/ 161 w 1231"/>
                <a:gd name="T5" fmla="*/ 1067 h 1067"/>
                <a:gd name="T6" fmla="*/ 1070 w 1231"/>
                <a:gd name="T7" fmla="*/ 1067 h 1067"/>
                <a:gd name="T8" fmla="*/ 1182 w 1231"/>
                <a:gd name="T9" fmla="*/ 874 h 1067"/>
                <a:gd name="T10" fmla="*/ 727 w 1231"/>
                <a:gd name="T11" fmla="*/ 86 h 1067"/>
                <a:gd name="T12" fmla="*/ 504 w 1231"/>
                <a:gd name="T13" fmla="*/ 86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1" h="1067">
                  <a:moveTo>
                    <a:pt x="504" y="86"/>
                  </a:moveTo>
                  <a:cubicBezTo>
                    <a:pt x="49" y="874"/>
                    <a:pt x="49" y="874"/>
                    <a:pt x="49" y="874"/>
                  </a:cubicBezTo>
                  <a:cubicBezTo>
                    <a:pt x="0" y="960"/>
                    <a:pt x="62" y="1067"/>
                    <a:pt x="161" y="1067"/>
                  </a:cubicBezTo>
                  <a:cubicBezTo>
                    <a:pt x="1070" y="1067"/>
                    <a:pt x="1070" y="1067"/>
                    <a:pt x="1070" y="1067"/>
                  </a:cubicBezTo>
                  <a:cubicBezTo>
                    <a:pt x="1170" y="1067"/>
                    <a:pt x="1231" y="960"/>
                    <a:pt x="1182" y="874"/>
                  </a:cubicBezTo>
                  <a:cubicBezTo>
                    <a:pt x="727" y="86"/>
                    <a:pt x="727" y="86"/>
                    <a:pt x="727" y="86"/>
                  </a:cubicBezTo>
                  <a:cubicBezTo>
                    <a:pt x="678" y="0"/>
                    <a:pt x="554" y="0"/>
                    <a:pt x="504" y="86"/>
                  </a:cubicBezTo>
                  <a:close/>
                </a:path>
              </a:pathLst>
            </a:custGeom>
            <a:solidFill>
              <a:srgbClr val="48A2A0">
                <a:alpha val="68000"/>
              </a:srgbClr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>
                <a:cs typeface="+mn-ea"/>
                <a:sym typeface="+mn-lt"/>
              </a:endParaRPr>
            </a:p>
          </p:txBody>
        </p:sp>
      </p:grpSp>
      <p:sp>
        <p:nvSpPr>
          <p:cNvPr id="28" name="Freeform 10"/>
          <p:cNvSpPr/>
          <p:nvPr/>
        </p:nvSpPr>
        <p:spPr bwMode="auto">
          <a:xfrm>
            <a:off x="1748405" y="1852262"/>
            <a:ext cx="842853" cy="1402802"/>
          </a:xfrm>
          <a:custGeom>
            <a:avLst/>
            <a:gdLst>
              <a:gd name="T0" fmla="*/ 1191 w 1191"/>
              <a:gd name="T1" fmla="*/ 2372 h 2372"/>
              <a:gd name="T2" fmla="*/ 0 w 1191"/>
              <a:gd name="T3" fmla="*/ 2372 h 2372"/>
              <a:gd name="T4" fmla="*/ 0 w 1191"/>
              <a:gd name="T5" fmla="*/ 0 h 2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91" h="2372">
                <a:moveTo>
                  <a:pt x="1191" y="2372"/>
                </a:moveTo>
                <a:lnTo>
                  <a:pt x="0" y="2372"/>
                </a:lnTo>
                <a:lnTo>
                  <a:pt x="0" y="0"/>
                </a:lnTo>
              </a:path>
            </a:pathLst>
          </a:custGeom>
          <a:noFill/>
          <a:ln w="12700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Freeform 11"/>
          <p:cNvSpPr/>
          <p:nvPr/>
        </p:nvSpPr>
        <p:spPr bwMode="auto">
          <a:xfrm>
            <a:off x="5442037" y="1852262"/>
            <a:ext cx="493649" cy="1402802"/>
          </a:xfrm>
          <a:custGeom>
            <a:avLst/>
            <a:gdLst>
              <a:gd name="T0" fmla="*/ 697 w 697"/>
              <a:gd name="T1" fmla="*/ 2372 h 2372"/>
              <a:gd name="T2" fmla="*/ 0 w 697"/>
              <a:gd name="T3" fmla="*/ 2372 h 2372"/>
              <a:gd name="T4" fmla="*/ 0 w 697"/>
              <a:gd name="T5" fmla="*/ 0 h 2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97" h="2372">
                <a:moveTo>
                  <a:pt x="697" y="2372"/>
                </a:moveTo>
                <a:lnTo>
                  <a:pt x="0" y="2372"/>
                </a:lnTo>
                <a:lnTo>
                  <a:pt x="0" y="0"/>
                </a:lnTo>
              </a:path>
            </a:pathLst>
          </a:custGeom>
          <a:noFill/>
          <a:ln w="9525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Freeform 12"/>
          <p:cNvSpPr/>
          <p:nvPr/>
        </p:nvSpPr>
        <p:spPr bwMode="auto">
          <a:xfrm>
            <a:off x="8761067" y="1852262"/>
            <a:ext cx="523807" cy="1402802"/>
          </a:xfrm>
          <a:custGeom>
            <a:avLst/>
            <a:gdLst>
              <a:gd name="T0" fmla="*/ 741 w 741"/>
              <a:gd name="T1" fmla="*/ 2372 h 2372"/>
              <a:gd name="T2" fmla="*/ 0 w 741"/>
              <a:gd name="T3" fmla="*/ 2372 h 2372"/>
              <a:gd name="T4" fmla="*/ 0 w 741"/>
              <a:gd name="T5" fmla="*/ 0 h 2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41" h="2372">
                <a:moveTo>
                  <a:pt x="741" y="2372"/>
                </a:moveTo>
                <a:lnTo>
                  <a:pt x="0" y="2372"/>
                </a:lnTo>
                <a:lnTo>
                  <a:pt x="0" y="0"/>
                </a:lnTo>
              </a:path>
            </a:pathLst>
          </a:custGeom>
          <a:noFill/>
          <a:ln w="9525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Freeform 13"/>
          <p:cNvSpPr/>
          <p:nvPr/>
        </p:nvSpPr>
        <p:spPr bwMode="auto">
          <a:xfrm>
            <a:off x="3719823" y="4224899"/>
            <a:ext cx="599997" cy="1652373"/>
          </a:xfrm>
          <a:custGeom>
            <a:avLst/>
            <a:gdLst>
              <a:gd name="T0" fmla="*/ 847 w 847"/>
              <a:gd name="T1" fmla="*/ 0 h 2329"/>
              <a:gd name="T2" fmla="*/ 0 w 847"/>
              <a:gd name="T3" fmla="*/ 0 h 2329"/>
              <a:gd name="T4" fmla="*/ 0 w 847"/>
              <a:gd name="T5" fmla="*/ 2329 h 2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47" h="2329">
                <a:moveTo>
                  <a:pt x="847" y="0"/>
                </a:moveTo>
                <a:lnTo>
                  <a:pt x="0" y="0"/>
                </a:lnTo>
                <a:lnTo>
                  <a:pt x="0" y="2329"/>
                </a:lnTo>
              </a:path>
            </a:pathLst>
          </a:custGeom>
          <a:noFill/>
          <a:ln w="9525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Freeform 14"/>
          <p:cNvSpPr/>
          <p:nvPr/>
        </p:nvSpPr>
        <p:spPr bwMode="auto">
          <a:xfrm>
            <a:off x="7176948" y="4224899"/>
            <a:ext cx="455554" cy="1652373"/>
          </a:xfrm>
          <a:custGeom>
            <a:avLst/>
            <a:gdLst>
              <a:gd name="T0" fmla="*/ 644 w 644"/>
              <a:gd name="T1" fmla="*/ 0 h 2329"/>
              <a:gd name="T2" fmla="*/ 0 w 644"/>
              <a:gd name="T3" fmla="*/ 0 h 2329"/>
              <a:gd name="T4" fmla="*/ 0 w 644"/>
              <a:gd name="T5" fmla="*/ 2329 h 2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44" h="2329">
                <a:moveTo>
                  <a:pt x="644" y="0"/>
                </a:moveTo>
                <a:lnTo>
                  <a:pt x="0" y="0"/>
                </a:lnTo>
                <a:lnTo>
                  <a:pt x="0" y="2329"/>
                </a:lnTo>
              </a:path>
            </a:pathLst>
          </a:custGeom>
          <a:noFill/>
          <a:ln w="9525" cap="flat">
            <a:solidFill>
              <a:srgbClr val="4D4D4D">
                <a:lumMod val="60000"/>
                <a:lumOff val="40000"/>
              </a:srgbClr>
            </a:solidFill>
            <a:prstDash val="dash"/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28" tIns="45714" rIns="91428" bIns="45714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i="0" u="none" strike="noStrike" kern="0" cap="none" spc="0" normalizeH="0" baseline="0" noProof="0">
              <a:ln>
                <a:noFill/>
              </a:ln>
              <a:solidFill>
                <a:srgbClr val="4D4D4D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778564" y="1713589"/>
            <a:ext cx="2148696" cy="625547"/>
            <a:chOff x="1778563" y="1218253"/>
            <a:chExt cx="3142089" cy="625547"/>
          </a:xfrm>
        </p:grpSpPr>
        <p:sp>
          <p:nvSpPr>
            <p:cNvPr id="39" name="矩形 38"/>
            <p:cNvSpPr/>
            <p:nvPr/>
          </p:nvSpPr>
          <p:spPr>
            <a:xfrm>
              <a:off x="1778563" y="1542175"/>
              <a:ext cx="3142089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2.1.1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40" name="矩形 39"/>
            <p:cNvSpPr/>
            <p:nvPr/>
          </p:nvSpPr>
          <p:spPr>
            <a:xfrm>
              <a:off x="1786187" y="1218253"/>
              <a:ext cx="1901723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4D4D4D"/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600" dirty="0">
                  <a:solidFill>
                    <a:srgbClr val="4D4D4D"/>
                  </a:solidFill>
                  <a:cs typeface="+mn-ea"/>
                  <a:sym typeface="+mn-lt"/>
                </a:rPr>
                <a:t>2.1.1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1696511" y="3059482"/>
            <a:ext cx="1900602" cy="1389570"/>
            <a:chOff x="1696511" y="2790392"/>
            <a:chExt cx="1900602" cy="1389570"/>
          </a:xfrm>
        </p:grpSpPr>
        <p:sp>
          <p:nvSpPr>
            <p:cNvPr id="42" name="Freeform 5"/>
            <p:cNvSpPr/>
            <p:nvPr/>
          </p:nvSpPr>
          <p:spPr bwMode="auto">
            <a:xfrm>
              <a:off x="1696511" y="2790392"/>
              <a:ext cx="1900602" cy="1389570"/>
            </a:xfrm>
            <a:custGeom>
              <a:avLst/>
              <a:gdLst>
                <a:gd name="T0" fmla="*/ 1408 w 2454"/>
                <a:gd name="T1" fmla="*/ 175 h 2140"/>
                <a:gd name="T2" fmla="*/ 1887 w 2454"/>
                <a:gd name="T3" fmla="*/ 1005 h 2140"/>
                <a:gd name="T4" fmla="*/ 2364 w 2454"/>
                <a:gd name="T5" fmla="*/ 1832 h 2140"/>
                <a:gd name="T6" fmla="*/ 2189 w 2454"/>
                <a:gd name="T7" fmla="*/ 2140 h 2140"/>
                <a:gd name="T8" fmla="*/ 1231 w 2454"/>
                <a:gd name="T9" fmla="*/ 2140 h 2140"/>
                <a:gd name="T10" fmla="*/ 276 w 2454"/>
                <a:gd name="T11" fmla="*/ 2140 h 2140"/>
                <a:gd name="T12" fmla="*/ 97 w 2454"/>
                <a:gd name="T13" fmla="*/ 1834 h 2140"/>
                <a:gd name="T14" fmla="*/ 575 w 2454"/>
                <a:gd name="T15" fmla="*/ 1005 h 2140"/>
                <a:gd name="T16" fmla="*/ 1053 w 2454"/>
                <a:gd name="T17" fmla="*/ 178 h 2140"/>
                <a:gd name="T18" fmla="*/ 1408 w 2454"/>
                <a:gd name="T19" fmla="*/ 175 h 2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4" h="2140">
                  <a:moveTo>
                    <a:pt x="1408" y="175"/>
                  </a:moveTo>
                  <a:lnTo>
                    <a:pt x="1887" y="1005"/>
                  </a:lnTo>
                  <a:cubicBezTo>
                    <a:pt x="2046" y="1280"/>
                    <a:pt x="2205" y="1556"/>
                    <a:pt x="2364" y="1832"/>
                  </a:cubicBezTo>
                  <a:cubicBezTo>
                    <a:pt x="2454" y="2028"/>
                    <a:pt x="2396" y="2132"/>
                    <a:pt x="2189" y="2140"/>
                  </a:cubicBezTo>
                  <a:lnTo>
                    <a:pt x="1231" y="2140"/>
                  </a:lnTo>
                  <a:cubicBezTo>
                    <a:pt x="913" y="2140"/>
                    <a:pt x="594" y="2140"/>
                    <a:pt x="276" y="2140"/>
                  </a:cubicBezTo>
                  <a:cubicBezTo>
                    <a:pt x="61" y="2119"/>
                    <a:pt x="0" y="2018"/>
                    <a:pt x="97" y="1834"/>
                  </a:cubicBezTo>
                  <a:lnTo>
                    <a:pt x="575" y="1005"/>
                  </a:lnTo>
                  <a:cubicBezTo>
                    <a:pt x="734" y="729"/>
                    <a:pt x="894" y="453"/>
                    <a:pt x="1053" y="178"/>
                  </a:cubicBezTo>
                  <a:cubicBezTo>
                    <a:pt x="1178" y="2"/>
                    <a:pt x="1297" y="0"/>
                    <a:pt x="1408" y="175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288736" y="3249645"/>
              <a:ext cx="679994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01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3364756" y="3002340"/>
            <a:ext cx="1900602" cy="1389570"/>
            <a:chOff x="3364756" y="2733250"/>
            <a:chExt cx="1900602" cy="1389570"/>
          </a:xfrm>
        </p:grpSpPr>
        <p:sp>
          <p:nvSpPr>
            <p:cNvPr id="45" name="Freeform 8"/>
            <p:cNvSpPr/>
            <p:nvPr/>
          </p:nvSpPr>
          <p:spPr bwMode="auto">
            <a:xfrm>
              <a:off x="3364756" y="2733250"/>
              <a:ext cx="1900602" cy="1389570"/>
            </a:xfrm>
            <a:custGeom>
              <a:avLst/>
              <a:gdLst>
                <a:gd name="T0" fmla="*/ 1408 w 2454"/>
                <a:gd name="T1" fmla="*/ 1966 h 2141"/>
                <a:gd name="T2" fmla="*/ 1887 w 2454"/>
                <a:gd name="T3" fmla="*/ 1136 h 2141"/>
                <a:gd name="T4" fmla="*/ 2365 w 2454"/>
                <a:gd name="T5" fmla="*/ 309 h 2141"/>
                <a:gd name="T6" fmla="*/ 2189 w 2454"/>
                <a:gd name="T7" fmla="*/ 0 h 2141"/>
                <a:gd name="T8" fmla="*/ 1231 w 2454"/>
                <a:gd name="T9" fmla="*/ 0 h 2141"/>
                <a:gd name="T10" fmla="*/ 276 w 2454"/>
                <a:gd name="T11" fmla="*/ 0 h 2141"/>
                <a:gd name="T12" fmla="*/ 97 w 2454"/>
                <a:gd name="T13" fmla="*/ 307 h 2141"/>
                <a:gd name="T14" fmla="*/ 576 w 2454"/>
                <a:gd name="T15" fmla="*/ 1136 h 2141"/>
                <a:gd name="T16" fmla="*/ 1053 w 2454"/>
                <a:gd name="T17" fmla="*/ 1963 h 2141"/>
                <a:gd name="T18" fmla="*/ 1408 w 2454"/>
                <a:gd name="T19" fmla="*/ 1966 h 2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4" h="2141">
                  <a:moveTo>
                    <a:pt x="1408" y="1966"/>
                  </a:moveTo>
                  <a:lnTo>
                    <a:pt x="1887" y="1136"/>
                  </a:lnTo>
                  <a:cubicBezTo>
                    <a:pt x="2046" y="861"/>
                    <a:pt x="2205" y="585"/>
                    <a:pt x="2365" y="309"/>
                  </a:cubicBezTo>
                  <a:cubicBezTo>
                    <a:pt x="2454" y="113"/>
                    <a:pt x="2396" y="9"/>
                    <a:pt x="2189" y="0"/>
                  </a:cubicBezTo>
                  <a:lnTo>
                    <a:pt x="1231" y="0"/>
                  </a:lnTo>
                  <a:cubicBezTo>
                    <a:pt x="913" y="0"/>
                    <a:pt x="595" y="0"/>
                    <a:pt x="276" y="0"/>
                  </a:cubicBezTo>
                  <a:cubicBezTo>
                    <a:pt x="61" y="21"/>
                    <a:pt x="0" y="123"/>
                    <a:pt x="97" y="307"/>
                  </a:cubicBezTo>
                  <a:lnTo>
                    <a:pt x="576" y="1136"/>
                  </a:lnTo>
                  <a:cubicBezTo>
                    <a:pt x="735" y="1412"/>
                    <a:pt x="894" y="1688"/>
                    <a:pt x="1053" y="1963"/>
                  </a:cubicBezTo>
                  <a:cubicBezTo>
                    <a:pt x="1179" y="2139"/>
                    <a:pt x="1297" y="2141"/>
                    <a:pt x="1408" y="1966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3890110" y="2780159"/>
              <a:ext cx="77938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033077" y="3059482"/>
            <a:ext cx="1898864" cy="1389570"/>
            <a:chOff x="5033077" y="2790392"/>
            <a:chExt cx="1898864" cy="1389570"/>
          </a:xfrm>
        </p:grpSpPr>
        <p:sp>
          <p:nvSpPr>
            <p:cNvPr id="48" name="Freeform 6"/>
            <p:cNvSpPr/>
            <p:nvPr/>
          </p:nvSpPr>
          <p:spPr bwMode="auto">
            <a:xfrm>
              <a:off x="5033077" y="2790392"/>
              <a:ext cx="1898864" cy="1389570"/>
            </a:xfrm>
            <a:custGeom>
              <a:avLst/>
              <a:gdLst>
                <a:gd name="T0" fmla="*/ 1407 w 2453"/>
                <a:gd name="T1" fmla="*/ 175 h 2140"/>
                <a:gd name="T2" fmla="*/ 1886 w 2453"/>
                <a:gd name="T3" fmla="*/ 1005 h 2140"/>
                <a:gd name="T4" fmla="*/ 2364 w 2453"/>
                <a:gd name="T5" fmla="*/ 1832 h 2140"/>
                <a:gd name="T6" fmla="*/ 2188 w 2453"/>
                <a:gd name="T7" fmla="*/ 2140 h 2140"/>
                <a:gd name="T8" fmla="*/ 1231 w 2453"/>
                <a:gd name="T9" fmla="*/ 2140 h 2140"/>
                <a:gd name="T10" fmla="*/ 276 w 2453"/>
                <a:gd name="T11" fmla="*/ 2140 h 2140"/>
                <a:gd name="T12" fmla="*/ 96 w 2453"/>
                <a:gd name="T13" fmla="*/ 1834 h 2140"/>
                <a:gd name="T14" fmla="*/ 575 w 2453"/>
                <a:gd name="T15" fmla="*/ 1005 h 2140"/>
                <a:gd name="T16" fmla="*/ 1052 w 2453"/>
                <a:gd name="T17" fmla="*/ 178 h 2140"/>
                <a:gd name="T18" fmla="*/ 1407 w 2453"/>
                <a:gd name="T19" fmla="*/ 175 h 2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3" h="2140">
                  <a:moveTo>
                    <a:pt x="1407" y="175"/>
                  </a:moveTo>
                  <a:lnTo>
                    <a:pt x="1886" y="1005"/>
                  </a:lnTo>
                  <a:cubicBezTo>
                    <a:pt x="2045" y="1280"/>
                    <a:pt x="2205" y="1556"/>
                    <a:pt x="2364" y="1832"/>
                  </a:cubicBezTo>
                  <a:cubicBezTo>
                    <a:pt x="2453" y="2028"/>
                    <a:pt x="2396" y="2132"/>
                    <a:pt x="2188" y="2140"/>
                  </a:cubicBezTo>
                  <a:lnTo>
                    <a:pt x="1231" y="2140"/>
                  </a:lnTo>
                  <a:cubicBezTo>
                    <a:pt x="912" y="2140"/>
                    <a:pt x="594" y="2140"/>
                    <a:pt x="276" y="2140"/>
                  </a:cubicBezTo>
                  <a:cubicBezTo>
                    <a:pt x="61" y="2119"/>
                    <a:pt x="0" y="2018"/>
                    <a:pt x="96" y="1834"/>
                  </a:cubicBezTo>
                  <a:lnTo>
                    <a:pt x="575" y="1005"/>
                  </a:lnTo>
                  <a:cubicBezTo>
                    <a:pt x="734" y="729"/>
                    <a:pt x="893" y="453"/>
                    <a:pt x="1052" y="178"/>
                  </a:cubicBezTo>
                  <a:cubicBezTo>
                    <a:pt x="1178" y="2"/>
                    <a:pt x="1296" y="0"/>
                    <a:pt x="1407" y="175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5557547" y="3249645"/>
              <a:ext cx="77777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6701322" y="3002340"/>
            <a:ext cx="1898864" cy="1389570"/>
            <a:chOff x="6701322" y="2733250"/>
            <a:chExt cx="1898864" cy="1389570"/>
          </a:xfrm>
        </p:grpSpPr>
        <p:sp>
          <p:nvSpPr>
            <p:cNvPr id="51" name="Freeform 9"/>
            <p:cNvSpPr/>
            <p:nvPr/>
          </p:nvSpPr>
          <p:spPr bwMode="auto">
            <a:xfrm>
              <a:off x="6701322" y="2733250"/>
              <a:ext cx="1898864" cy="1389570"/>
            </a:xfrm>
            <a:custGeom>
              <a:avLst/>
              <a:gdLst>
                <a:gd name="T0" fmla="*/ 1408 w 2453"/>
                <a:gd name="T1" fmla="*/ 1966 h 2141"/>
                <a:gd name="T2" fmla="*/ 1886 w 2453"/>
                <a:gd name="T3" fmla="*/ 1136 h 2141"/>
                <a:gd name="T4" fmla="*/ 2364 w 2453"/>
                <a:gd name="T5" fmla="*/ 309 h 2141"/>
                <a:gd name="T6" fmla="*/ 2188 w 2453"/>
                <a:gd name="T7" fmla="*/ 0 h 2141"/>
                <a:gd name="T8" fmla="*/ 1231 w 2453"/>
                <a:gd name="T9" fmla="*/ 0 h 2141"/>
                <a:gd name="T10" fmla="*/ 276 w 2453"/>
                <a:gd name="T11" fmla="*/ 0 h 2141"/>
                <a:gd name="T12" fmla="*/ 96 w 2453"/>
                <a:gd name="T13" fmla="*/ 307 h 2141"/>
                <a:gd name="T14" fmla="*/ 575 w 2453"/>
                <a:gd name="T15" fmla="*/ 1136 h 2141"/>
                <a:gd name="T16" fmla="*/ 1052 w 2453"/>
                <a:gd name="T17" fmla="*/ 1963 h 2141"/>
                <a:gd name="T18" fmla="*/ 1408 w 2453"/>
                <a:gd name="T19" fmla="*/ 1966 h 2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3" h="2141">
                  <a:moveTo>
                    <a:pt x="1408" y="1966"/>
                  </a:moveTo>
                  <a:lnTo>
                    <a:pt x="1886" y="1136"/>
                  </a:lnTo>
                  <a:cubicBezTo>
                    <a:pt x="2046" y="861"/>
                    <a:pt x="2205" y="585"/>
                    <a:pt x="2364" y="309"/>
                  </a:cubicBezTo>
                  <a:cubicBezTo>
                    <a:pt x="2453" y="113"/>
                    <a:pt x="2396" y="9"/>
                    <a:pt x="2188" y="0"/>
                  </a:cubicBezTo>
                  <a:lnTo>
                    <a:pt x="1231" y="0"/>
                  </a:lnTo>
                  <a:cubicBezTo>
                    <a:pt x="912" y="0"/>
                    <a:pt x="594" y="0"/>
                    <a:pt x="276" y="0"/>
                  </a:cubicBezTo>
                  <a:cubicBezTo>
                    <a:pt x="61" y="21"/>
                    <a:pt x="0" y="123"/>
                    <a:pt x="96" y="307"/>
                  </a:cubicBezTo>
                  <a:lnTo>
                    <a:pt x="575" y="1136"/>
                  </a:lnTo>
                  <a:cubicBezTo>
                    <a:pt x="734" y="1412"/>
                    <a:pt x="893" y="1688"/>
                    <a:pt x="1052" y="1963"/>
                  </a:cubicBezTo>
                  <a:cubicBezTo>
                    <a:pt x="1178" y="2139"/>
                    <a:pt x="1297" y="2141"/>
                    <a:pt x="1408" y="1966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 dirty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7232088" y="2780159"/>
              <a:ext cx="79541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8369568" y="3059482"/>
            <a:ext cx="1898864" cy="1389570"/>
            <a:chOff x="8369568" y="2790392"/>
            <a:chExt cx="1898864" cy="1389570"/>
          </a:xfrm>
        </p:grpSpPr>
        <p:sp>
          <p:nvSpPr>
            <p:cNvPr id="54" name="Freeform 7"/>
            <p:cNvSpPr/>
            <p:nvPr/>
          </p:nvSpPr>
          <p:spPr bwMode="auto">
            <a:xfrm>
              <a:off x="8369568" y="2790392"/>
              <a:ext cx="1898864" cy="1389570"/>
            </a:xfrm>
            <a:custGeom>
              <a:avLst/>
              <a:gdLst>
                <a:gd name="T0" fmla="*/ 1408 w 2454"/>
                <a:gd name="T1" fmla="*/ 175 h 2140"/>
                <a:gd name="T2" fmla="*/ 1887 w 2454"/>
                <a:gd name="T3" fmla="*/ 1005 h 2140"/>
                <a:gd name="T4" fmla="*/ 2364 w 2454"/>
                <a:gd name="T5" fmla="*/ 1832 h 2140"/>
                <a:gd name="T6" fmla="*/ 2189 w 2454"/>
                <a:gd name="T7" fmla="*/ 2140 h 2140"/>
                <a:gd name="T8" fmla="*/ 1231 w 2454"/>
                <a:gd name="T9" fmla="*/ 2140 h 2140"/>
                <a:gd name="T10" fmla="*/ 276 w 2454"/>
                <a:gd name="T11" fmla="*/ 2140 h 2140"/>
                <a:gd name="T12" fmla="*/ 96 w 2454"/>
                <a:gd name="T13" fmla="*/ 1834 h 2140"/>
                <a:gd name="T14" fmla="*/ 575 w 2454"/>
                <a:gd name="T15" fmla="*/ 1005 h 2140"/>
                <a:gd name="T16" fmla="*/ 1053 w 2454"/>
                <a:gd name="T17" fmla="*/ 178 h 2140"/>
                <a:gd name="T18" fmla="*/ 1408 w 2454"/>
                <a:gd name="T19" fmla="*/ 175 h 2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54" h="2140">
                  <a:moveTo>
                    <a:pt x="1408" y="175"/>
                  </a:moveTo>
                  <a:lnTo>
                    <a:pt x="1887" y="1005"/>
                  </a:lnTo>
                  <a:cubicBezTo>
                    <a:pt x="2046" y="1280"/>
                    <a:pt x="2205" y="1556"/>
                    <a:pt x="2364" y="1832"/>
                  </a:cubicBezTo>
                  <a:cubicBezTo>
                    <a:pt x="2454" y="2028"/>
                    <a:pt x="2396" y="2132"/>
                    <a:pt x="2189" y="2140"/>
                  </a:cubicBezTo>
                  <a:lnTo>
                    <a:pt x="1231" y="2140"/>
                  </a:lnTo>
                  <a:cubicBezTo>
                    <a:pt x="913" y="2140"/>
                    <a:pt x="594" y="2140"/>
                    <a:pt x="276" y="2140"/>
                  </a:cubicBezTo>
                  <a:cubicBezTo>
                    <a:pt x="61" y="2119"/>
                    <a:pt x="0" y="2018"/>
                    <a:pt x="96" y="1834"/>
                  </a:cubicBezTo>
                  <a:lnTo>
                    <a:pt x="575" y="1005"/>
                  </a:lnTo>
                  <a:cubicBezTo>
                    <a:pt x="734" y="729"/>
                    <a:pt x="894" y="453"/>
                    <a:pt x="1053" y="178"/>
                  </a:cubicBezTo>
                  <a:cubicBezTo>
                    <a:pt x="1178" y="2"/>
                    <a:pt x="1297" y="0"/>
                    <a:pt x="1408" y="175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>
              <a:solidFill>
                <a:srgbClr val="FFFFFF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800" i="0" u="none" strike="noStrike" kern="0" cap="none" spc="0" normalizeH="0" baseline="0" noProof="0">
                <a:ln>
                  <a:noFill/>
                </a:ln>
                <a:solidFill>
                  <a:srgbClr val="54A0D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8936115" y="3249645"/>
              <a:ext cx="78418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en-US" altLang="zh-CN" sz="440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rPr>
                <a:t>05</a:t>
              </a:r>
              <a:endParaRPr kumimoji="0" lang="zh-CN" altLang="en-US" sz="440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3751486" y="4723417"/>
            <a:ext cx="2148696" cy="625547"/>
            <a:chOff x="3751485" y="4454327"/>
            <a:chExt cx="3142089" cy="625547"/>
          </a:xfrm>
        </p:grpSpPr>
        <p:sp>
          <p:nvSpPr>
            <p:cNvPr id="57" name="矩形 56"/>
            <p:cNvSpPr/>
            <p:nvPr/>
          </p:nvSpPr>
          <p:spPr>
            <a:xfrm>
              <a:off x="3751485" y="4778249"/>
              <a:ext cx="3142089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2.1.2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58" name="矩形 57"/>
            <p:cNvSpPr/>
            <p:nvPr/>
          </p:nvSpPr>
          <p:spPr>
            <a:xfrm>
              <a:off x="3801934" y="4454327"/>
              <a:ext cx="1901723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4D4D4D"/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600" dirty="0">
                  <a:solidFill>
                    <a:srgbClr val="4D4D4D"/>
                  </a:solidFill>
                  <a:cs typeface="+mn-ea"/>
                  <a:sym typeface="+mn-lt"/>
                </a:rPr>
                <a:t>2.1.2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483807" y="1713589"/>
            <a:ext cx="2148696" cy="625547"/>
            <a:chOff x="5483806" y="1218253"/>
            <a:chExt cx="3142089" cy="625547"/>
          </a:xfrm>
        </p:grpSpPr>
        <p:sp>
          <p:nvSpPr>
            <p:cNvPr id="60" name="矩形 59"/>
            <p:cNvSpPr/>
            <p:nvPr/>
          </p:nvSpPr>
          <p:spPr>
            <a:xfrm>
              <a:off x="5483806" y="1542175"/>
              <a:ext cx="3142089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2.1.3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5491431" y="1218253"/>
              <a:ext cx="1901723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4D4D4D"/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600" dirty="0">
                  <a:solidFill>
                    <a:srgbClr val="4D4D4D"/>
                  </a:solidFill>
                  <a:cs typeface="+mn-ea"/>
                  <a:sym typeface="+mn-lt"/>
                </a:rPr>
                <a:t>2.1.3</a:t>
              </a: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7240190" y="4723417"/>
            <a:ext cx="2148696" cy="625547"/>
            <a:chOff x="7240189" y="4454327"/>
            <a:chExt cx="3142089" cy="625547"/>
          </a:xfrm>
        </p:grpSpPr>
        <p:sp>
          <p:nvSpPr>
            <p:cNvPr id="63" name="矩形 62"/>
            <p:cNvSpPr/>
            <p:nvPr/>
          </p:nvSpPr>
          <p:spPr>
            <a:xfrm>
              <a:off x="7240189" y="4778249"/>
              <a:ext cx="3142089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2.1.4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64" name="矩形 63"/>
            <p:cNvSpPr/>
            <p:nvPr/>
          </p:nvSpPr>
          <p:spPr>
            <a:xfrm>
              <a:off x="7273202" y="4454327"/>
              <a:ext cx="1901723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4D4D4D"/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600" dirty="0">
                  <a:solidFill>
                    <a:srgbClr val="4D4D4D"/>
                  </a:solidFill>
                  <a:cs typeface="+mn-ea"/>
                  <a:sym typeface="+mn-lt"/>
                </a:rPr>
                <a:t>2.1.4</a:t>
              </a: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8804091" y="1713589"/>
            <a:ext cx="2297688" cy="625547"/>
            <a:chOff x="8804091" y="1218253"/>
            <a:chExt cx="2297688" cy="625547"/>
          </a:xfrm>
        </p:grpSpPr>
        <p:sp>
          <p:nvSpPr>
            <p:cNvPr id="66" name="矩形 65"/>
            <p:cNvSpPr/>
            <p:nvPr/>
          </p:nvSpPr>
          <p:spPr>
            <a:xfrm>
              <a:off x="8804091" y="1542175"/>
              <a:ext cx="2297688" cy="301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9200" fontAlgn="base">
                <a:lnSpc>
                  <a:spcPct val="114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2.1.5</a:t>
              </a:r>
              <a:r>
                <a:rPr lang="zh-CN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内容</a:t>
              </a:r>
            </a:p>
          </p:txBody>
        </p:sp>
        <p:sp>
          <p:nvSpPr>
            <p:cNvPr id="67" name="矩形 66"/>
            <p:cNvSpPr/>
            <p:nvPr/>
          </p:nvSpPr>
          <p:spPr>
            <a:xfrm>
              <a:off x="8811714" y="1218253"/>
              <a:ext cx="1300480" cy="3371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r>
                <a:rPr lang="zh-CN" altLang="en-US" sz="1600" dirty="0">
                  <a:solidFill>
                    <a:srgbClr val="4D4D4D"/>
                  </a:solidFill>
                  <a:cs typeface="+mn-ea"/>
                  <a:sym typeface="+mn-lt"/>
                </a:rPr>
                <a:t>小标题</a:t>
              </a:r>
              <a:r>
                <a:rPr lang="en-US" altLang="zh-CN" sz="1600" dirty="0">
                  <a:solidFill>
                    <a:srgbClr val="4D4D4D"/>
                  </a:solidFill>
                  <a:cs typeface="+mn-ea"/>
                  <a:sym typeface="+mn-lt"/>
                </a:rPr>
                <a:t>2.1.5</a:t>
              </a:r>
            </a:p>
          </p:txBody>
        </p:sp>
      </p:grpSp>
      <p:sp>
        <p:nvSpPr>
          <p:cNvPr id="3" name="TextBox 3"/>
          <p:cNvSpPr txBox="1"/>
          <p:nvPr/>
        </p:nvSpPr>
        <p:spPr>
          <a:xfrm>
            <a:off x="267465" y="6494377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 </a:t>
            </a:r>
            <a:r>
              <a:rPr lang="en-US" altLang="zh-CN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B5C05C61-D5D4-44B4-B47F-C512FD34F8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OUTPUT_FOLDER" val="C:\Users\codi\Desktop\20190715包图\2"/>
  <p:tag name="ISPRING_PRESENTATION_TITLE" val="橙色稳重商务风商业计划书PPT模板"/>
  <p:tag name="ISPRING_FIRST_PUBLISH" val="1"/>
  <p:tag name="COMMONDATA" val="eyJoZGlkIjoiZjIwYTI2YjYyZTJlNzQ2YWQ3N2ZiOTVjZjczZmI1ZTg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heme/theme1.xml><?xml version="1.0" encoding="utf-8"?>
<a:theme xmlns:a="http://schemas.openxmlformats.org/drawingml/2006/main" name="第一PPT，www.1ppt.com">
  <a:themeElements>
    <a:clrScheme name="自定义 317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8A2A0"/>
      </a:accent1>
      <a:accent2>
        <a:srgbClr val="6C92C0"/>
      </a:accent2>
      <a:accent3>
        <a:srgbClr val="3EA592"/>
      </a:accent3>
      <a:accent4>
        <a:srgbClr val="5066A1"/>
      </a:accent4>
      <a:accent5>
        <a:srgbClr val="5E5CA2"/>
      </a:accent5>
      <a:accent6>
        <a:srgbClr val="768394"/>
      </a:accent6>
      <a:hlink>
        <a:srgbClr val="4276AA"/>
      </a:hlink>
      <a:folHlink>
        <a:srgbClr val="BFBFBF"/>
      </a:folHlink>
    </a:clrScheme>
    <a:fontScheme name="ha1jvetz">
      <a:majorFont>
        <a:latin typeface="印品黑体"/>
        <a:ea typeface="印品黑体"/>
        <a:cs typeface=""/>
      </a:majorFont>
      <a:minorFont>
        <a:latin typeface="印品黑体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508</Words>
  <Application>Microsoft Office PowerPoint</Application>
  <PresentationFormat>宽屏</PresentationFormat>
  <Paragraphs>236</Paragraphs>
  <Slides>23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28" baseType="lpstr">
      <vt:lpstr>等线</vt:lpstr>
      <vt:lpstr>微软雅黑</vt:lpstr>
      <vt:lpstr>Arial</vt:lpstr>
      <vt:lpstr>第一PPT，www.1ppt.com</vt:lpstr>
      <vt:lpstr>自定义设计方案</vt:lpstr>
      <vt:lpstr>标 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极简工作总结</dc:title>
  <dc:creator/>
  <cp:keywords>www.1ppt.com</cp:keywords>
  <dc:description>www.1ppt.com</dc:description>
  <cp:lastModifiedBy/>
  <cp:revision>4</cp:revision>
  <dcterms:created xsi:type="dcterms:W3CDTF">2021-08-15T13:41:00Z</dcterms:created>
  <dcterms:modified xsi:type="dcterms:W3CDTF">2025-04-09T07:17:54Z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A8B613EE5DEB4EDFB0A8B6C44B52620B_12</vt:lpwstr>
  </property>
  <property fmtid="{D5CDD505-2E9C-101B-9397-08002B2CF9AE}" pid="3" name="KSOProductBuildVer">
    <vt:lpwstr>2052-12.1.0.16120</vt:lpwstr>
  </property>
</Properties>
</file>

<file path=docProps/thumbnail.jpeg>
</file>